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13716000" cx="24377650"/>
  <p:notesSz cx="6858000" cy="9144000"/>
  <p:embeddedFontLst>
    <p:embeddedFont>
      <p:font typeface="Lato"/>
      <p:regular r:id="rId27"/>
      <p:bold r:id="rId28"/>
      <p:italic r:id="rId29"/>
      <p:boldItalic r:id="rId30"/>
    </p:embeddedFont>
    <p:embeddedFont>
      <p:font typeface="Lato Light"/>
      <p:regular r:id="rId31"/>
      <p:bold r:id="rId32"/>
      <p:italic r:id="rId33"/>
      <p:boldItalic r:id="rId34"/>
    </p:embeddedFont>
    <p:embeddedFont>
      <p:font typeface="Raleway Thin"/>
      <p:regular r:id="rId35"/>
      <p:bold r:id="rId36"/>
      <p:italic r:id="rId37"/>
      <p:boldItalic r:id="rId38"/>
    </p:embeddedFont>
    <p:embeddedFont>
      <p:font typeface="Gill Sans"/>
      <p:regular r:id="rId39"/>
      <p:bold r:id="rId40"/>
    </p:embeddedFont>
    <p:embeddedFont>
      <p:font typeface="Open Sans Light"/>
      <p:regular r:id="rId41"/>
      <p:bold r:id="rId42"/>
      <p:italic r:id="rId43"/>
      <p:boldItalic r:id="rId44"/>
    </p:embeddedFont>
    <p:embeddedFont>
      <p:font typeface="Open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A4A3A4"/>
          </p15:clr>
        </p15:guide>
        <p15:guide id="2" pos="1331">
          <p15:clr>
            <a:srgbClr val="A4A3A4"/>
          </p15:clr>
        </p15:guide>
        <p15:guide id="3" pos="1239">
          <p15:clr>
            <a:srgbClr val="A4A3A4"/>
          </p15:clr>
        </p15:guide>
      </p15:sldGuideLst>
    </p:ext>
    <p:ext uri="GoogleSlidesCustomDataVersion2">
      <go:slidesCustomData xmlns:go="http://customooxmlschemas.google.com/" r:id="rId49" roundtripDataSignature="AMtx7mjeD8Oui5w5L3tnIdZ/j/PmgVK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091C40-2E37-4780-BC69-CB31A836F47C}">
  <a:tblStyle styleId="{94091C40-2E37-4780-BC69-CB31A836F47C}" styleName="Table_0">
    <a:wholeTbl>
      <a:tcTxStyle b="off" i="off">
        <a:font>
          <a:latin typeface="Lato Light"/>
          <a:ea typeface="Lato Light"/>
          <a:cs typeface="Lato Ligh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9"/>
          </a:solidFill>
        </a:fill>
      </a:tcStyle>
    </a:wholeTbl>
    <a:band1H>
      <a:tcTxStyle b="off" i="off"/>
      <a:tcStyle>
        <a:fill>
          <a:solidFill>
            <a:srgbClr val="CFD6F2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FD6F2"/>
          </a:solidFill>
        </a:fill>
      </a:tcStyle>
    </a:band1V>
    <a:band2V>
      <a:tcTxStyle b="off" i="off"/>
    </a:band2V>
    <a:la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Lato Light"/>
          <a:ea typeface="Lato Light"/>
          <a:cs typeface="Lato Ligh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Lato Light"/>
          <a:ea typeface="Lato Light"/>
          <a:cs typeface="Lato Ligh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023E7FB9-2287-49FF-B6A5-FF0FD37227D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1331"/>
        <p:guide pos="12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illSans-bold.fntdata"/><Relationship Id="rId42" Type="http://schemas.openxmlformats.org/officeDocument/2006/relationships/font" Target="fonts/OpenSansLight-bold.fntdata"/><Relationship Id="rId41" Type="http://schemas.openxmlformats.org/officeDocument/2006/relationships/font" Target="fonts/OpenSansLight-regular.fntdata"/><Relationship Id="rId44" Type="http://schemas.openxmlformats.org/officeDocument/2006/relationships/font" Target="fonts/OpenSansLight-boldItalic.fntdata"/><Relationship Id="rId43" Type="http://schemas.openxmlformats.org/officeDocument/2006/relationships/font" Target="fonts/OpenSansLight-italic.fntdata"/><Relationship Id="rId46" Type="http://schemas.openxmlformats.org/officeDocument/2006/relationships/font" Target="fonts/OpenSans-bold.fntdata"/><Relationship Id="rId45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OpenSans-boldItalic.fntdata"/><Relationship Id="rId47" Type="http://schemas.openxmlformats.org/officeDocument/2006/relationships/font" Target="fonts/OpenSans-italic.fntdata"/><Relationship Id="rId4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Light-regular.fntdata"/><Relationship Id="rId30" Type="http://schemas.openxmlformats.org/officeDocument/2006/relationships/font" Target="fonts/Lato-boldItalic.fntdata"/><Relationship Id="rId33" Type="http://schemas.openxmlformats.org/officeDocument/2006/relationships/font" Target="fonts/LatoLight-italic.fntdata"/><Relationship Id="rId32" Type="http://schemas.openxmlformats.org/officeDocument/2006/relationships/font" Target="fonts/LatoLight-bold.fntdata"/><Relationship Id="rId35" Type="http://schemas.openxmlformats.org/officeDocument/2006/relationships/font" Target="fonts/RalewayThin-regular.fntdata"/><Relationship Id="rId34" Type="http://schemas.openxmlformats.org/officeDocument/2006/relationships/font" Target="fonts/LatoLight-boldItalic.fntdata"/><Relationship Id="rId37" Type="http://schemas.openxmlformats.org/officeDocument/2006/relationships/font" Target="fonts/RalewayThin-italic.fntdata"/><Relationship Id="rId36" Type="http://schemas.openxmlformats.org/officeDocument/2006/relationships/font" Target="fonts/RalewayThin-bold.fntdata"/><Relationship Id="rId39" Type="http://schemas.openxmlformats.org/officeDocument/2006/relationships/font" Target="fonts/GillSans-regular.fntdata"/><Relationship Id="rId38" Type="http://schemas.openxmlformats.org/officeDocument/2006/relationships/font" Target="fonts/RalewayThin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29" Type="http://schemas.openxmlformats.org/officeDocument/2006/relationships/font" Target="fonts/Lat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9a199c6d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g139a199c6d8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39b5e2995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39b5e299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39b5e2995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4" name="Google Shape;38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up-dev2">
  <p:cSld name="Mockup-dev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7" name="Google Shape;17;p25"/>
          <p:cNvSpPr/>
          <p:nvPr>
            <p:ph idx="2" type="pic"/>
          </p:nvPr>
        </p:nvSpPr>
        <p:spPr>
          <a:xfrm>
            <a:off x="14070303" y="4788784"/>
            <a:ext cx="2013012" cy="47701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25"/>
          <p:cNvSpPr/>
          <p:nvPr>
            <p:ph idx="3" type="pic"/>
          </p:nvPr>
        </p:nvSpPr>
        <p:spPr>
          <a:xfrm>
            <a:off x="8093638" y="4787452"/>
            <a:ext cx="1840329" cy="47701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25"/>
          <p:cNvSpPr/>
          <p:nvPr>
            <p:ph idx="4" type="pic"/>
          </p:nvPr>
        </p:nvSpPr>
        <p:spPr>
          <a:xfrm>
            <a:off x="10278291" y="4349580"/>
            <a:ext cx="3493182" cy="62290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Placeholder">
  <p:cSld name="Big Image Placehol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/>
          <p:nvPr>
            <p:ph idx="2" type="pic"/>
          </p:nvPr>
        </p:nvSpPr>
        <p:spPr>
          <a:xfrm>
            <a:off x="-3176" y="0"/>
            <a:ext cx="24377652" cy="137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advClick="0" advTm="3000" spd="slow" p14:dur="1500">
        <p14:reveal dir="l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-Support">
  <p:cSld name="Team-Suppor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42" name="Google Shape;42;p35"/>
          <p:cNvSpPr/>
          <p:nvPr>
            <p:ph idx="2" type="pic"/>
          </p:nvPr>
        </p:nvSpPr>
        <p:spPr>
          <a:xfrm>
            <a:off x="2735617" y="3206029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3" name="Google Shape;43;p35"/>
          <p:cNvSpPr/>
          <p:nvPr>
            <p:ph idx="3" type="pic"/>
          </p:nvPr>
        </p:nvSpPr>
        <p:spPr>
          <a:xfrm>
            <a:off x="8266908" y="3185107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4" name="Google Shape;44;p35"/>
          <p:cNvSpPr/>
          <p:nvPr>
            <p:ph idx="4" type="pic"/>
          </p:nvPr>
        </p:nvSpPr>
        <p:spPr>
          <a:xfrm>
            <a:off x="13676411" y="3218013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5" name="Google Shape;45;p35"/>
          <p:cNvSpPr/>
          <p:nvPr>
            <p:ph idx="5" type="pic"/>
          </p:nvPr>
        </p:nvSpPr>
        <p:spPr>
          <a:xfrm>
            <a:off x="19123672" y="3218013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6" name="Google Shape;46;p35"/>
          <p:cNvSpPr/>
          <p:nvPr>
            <p:ph idx="6" type="pic"/>
          </p:nvPr>
        </p:nvSpPr>
        <p:spPr>
          <a:xfrm>
            <a:off x="16424238" y="8108515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7" name="Google Shape;47;p35"/>
          <p:cNvSpPr/>
          <p:nvPr>
            <p:ph idx="7" type="pic"/>
          </p:nvPr>
        </p:nvSpPr>
        <p:spPr>
          <a:xfrm>
            <a:off x="10996206" y="8108515"/>
            <a:ext cx="2519228" cy="2517622"/>
          </a:xfrm>
          <a:prstGeom prst="ellipse">
            <a:avLst/>
          </a:prstGeom>
          <a:noFill/>
          <a:ln>
            <a:noFill/>
          </a:ln>
        </p:spPr>
      </p:sp>
      <p:sp>
        <p:nvSpPr>
          <p:cNvPr id="48" name="Google Shape;48;p35"/>
          <p:cNvSpPr/>
          <p:nvPr>
            <p:ph idx="8" type="pic"/>
          </p:nvPr>
        </p:nvSpPr>
        <p:spPr>
          <a:xfrm>
            <a:off x="5510708" y="8080093"/>
            <a:ext cx="2519228" cy="2517622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rvices">
  <p:cSld name="Service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51" name="Google Shape;51;p36"/>
          <p:cNvSpPr/>
          <p:nvPr>
            <p:ph idx="2" type="pic"/>
          </p:nvPr>
        </p:nvSpPr>
        <p:spPr>
          <a:xfrm>
            <a:off x="0" y="3419724"/>
            <a:ext cx="24377649" cy="631654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advClick="0" advTm="3000" spd="slow" p14:dur="1500">
        <p14:reveal dir="l"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Clients">
  <p:cSld name="Our Clien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54" name="Google Shape;54;p37"/>
          <p:cNvSpPr/>
          <p:nvPr>
            <p:ph idx="2" type="pic"/>
          </p:nvPr>
        </p:nvSpPr>
        <p:spPr>
          <a:xfrm>
            <a:off x="23084" y="4391316"/>
            <a:ext cx="24377644" cy="425017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Individual">
  <p:cSld name="Team Individual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57" name="Google Shape;57;p38"/>
          <p:cNvSpPr/>
          <p:nvPr>
            <p:ph idx="2" type="pic"/>
          </p:nvPr>
        </p:nvSpPr>
        <p:spPr>
          <a:xfrm>
            <a:off x="4167691" y="4000500"/>
            <a:ext cx="6411832" cy="6276976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38"/>
          <p:cNvSpPr/>
          <p:nvPr/>
        </p:nvSpPr>
        <p:spPr>
          <a:xfrm>
            <a:off x="7791465" y="12512739"/>
            <a:ext cx="8807512" cy="861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www.companyname.com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t>© 2015 Planner PowerPoint Template. All Rights Reserved. </a:t>
            </a:r>
            <a:endParaRPr b="0" i="0" sz="2000" u="none" cap="none" strike="noStrike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orftfolio-6">
  <p:cSld name="1_porftfolio-6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/>
          <p:nvPr>
            <p:ph idx="2" type="pic"/>
          </p:nvPr>
        </p:nvSpPr>
        <p:spPr>
          <a:xfrm>
            <a:off x="3" y="1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9"/>
          <p:cNvSpPr/>
          <p:nvPr>
            <p:ph idx="3" type="pic"/>
          </p:nvPr>
        </p:nvSpPr>
        <p:spPr>
          <a:xfrm>
            <a:off x="3" y="3962958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9"/>
          <p:cNvSpPr/>
          <p:nvPr>
            <p:ph idx="4" type="pic"/>
          </p:nvPr>
        </p:nvSpPr>
        <p:spPr>
          <a:xfrm>
            <a:off x="4876229" y="1216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39"/>
          <p:cNvSpPr/>
          <p:nvPr>
            <p:ph idx="5" type="pic"/>
          </p:nvPr>
        </p:nvSpPr>
        <p:spPr>
          <a:xfrm>
            <a:off x="4876229" y="3964173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/>
          <p:nvPr>
            <p:ph idx="6" type="pic"/>
          </p:nvPr>
        </p:nvSpPr>
        <p:spPr>
          <a:xfrm>
            <a:off x="9741188" y="-1215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9"/>
          <p:cNvSpPr/>
          <p:nvPr>
            <p:ph idx="7" type="pic"/>
          </p:nvPr>
        </p:nvSpPr>
        <p:spPr>
          <a:xfrm>
            <a:off x="9741188" y="3961742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9"/>
          <p:cNvSpPr/>
          <p:nvPr>
            <p:ph idx="8" type="pic"/>
          </p:nvPr>
        </p:nvSpPr>
        <p:spPr>
          <a:xfrm>
            <a:off x="14595131" y="2431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39"/>
          <p:cNvSpPr/>
          <p:nvPr>
            <p:ph idx="9" type="pic"/>
          </p:nvPr>
        </p:nvSpPr>
        <p:spPr>
          <a:xfrm>
            <a:off x="14595131" y="3965388"/>
            <a:ext cx="487622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9"/>
          <p:cNvSpPr/>
          <p:nvPr>
            <p:ph idx="13" type="pic"/>
          </p:nvPr>
        </p:nvSpPr>
        <p:spPr>
          <a:xfrm>
            <a:off x="19479147" y="2431"/>
            <a:ext cx="4898502" cy="3961741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9"/>
          <p:cNvSpPr/>
          <p:nvPr>
            <p:ph idx="14" type="pic"/>
          </p:nvPr>
        </p:nvSpPr>
        <p:spPr>
          <a:xfrm>
            <a:off x="19479147" y="3965388"/>
            <a:ext cx="4898502" cy="396174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_features">
  <p:cSld name="app_feature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0"/>
          <p:cNvSpPr/>
          <p:nvPr>
            <p:ph idx="2" type="pic"/>
          </p:nvPr>
        </p:nvSpPr>
        <p:spPr>
          <a:xfrm>
            <a:off x="-5" y="-1"/>
            <a:ext cx="24377652" cy="6460436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0"/>
          <p:cNvSpPr/>
          <p:nvPr>
            <p:ph idx="3" type="pic"/>
          </p:nvPr>
        </p:nvSpPr>
        <p:spPr>
          <a:xfrm>
            <a:off x="3070977" y="2466755"/>
            <a:ext cx="4720487" cy="845034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ckup Laptop">
  <p:cSld name="Mockup Laptop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2" name="Google Shape;22;p26"/>
          <p:cNvSpPr/>
          <p:nvPr>
            <p:ph idx="2" type="pic"/>
          </p:nvPr>
        </p:nvSpPr>
        <p:spPr>
          <a:xfrm>
            <a:off x="13420048" y="3753036"/>
            <a:ext cx="8676664" cy="49821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ptop Project">
  <p:cSld name="Laptop Pro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5" name="Google Shape;25;p27"/>
          <p:cNvSpPr/>
          <p:nvPr>
            <p:ph idx="2" type="pic"/>
          </p:nvPr>
        </p:nvSpPr>
        <p:spPr>
          <a:xfrm>
            <a:off x="3373840" y="4327068"/>
            <a:ext cx="8842991" cy="55384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Pad_mockup">
  <p:cSld name="iPad_mockup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/>
          <p:nvPr>
            <p:ph idx="2" type="pic"/>
          </p:nvPr>
        </p:nvSpPr>
        <p:spPr>
          <a:xfrm>
            <a:off x="-5" y="-1"/>
            <a:ext cx="24377652" cy="646043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at we do">
  <p:cSld name="What we d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/>
          <p:nvPr>
            <p:ph idx="2" type="pic"/>
          </p:nvPr>
        </p:nvSpPr>
        <p:spPr>
          <a:xfrm>
            <a:off x="958061" y="3957748"/>
            <a:ext cx="9112724" cy="8310562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0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ster Slide 1">
  <p:cSld name="Master Slide 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Footer">
  <p:cSld name="No Foot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3"/>
          <p:cNvSpPr txBox="1"/>
          <p:nvPr/>
        </p:nvSpPr>
        <p:spPr>
          <a:xfrm>
            <a:off x="23071044" y="607069"/>
            <a:ext cx="885447" cy="6155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00" spcFirstLastPara="1" rIns="1828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fld id="{00000000-1234-1234-1234-123412341234}" type="slidenum">
              <a:rPr b="1" i="0" lang="en-GB" sz="2800" u="none" cap="none" strike="noStrike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‹#›</a:t>
            </a:fld>
            <a:endParaRPr b="0" i="0" sz="2800" u="none" cap="none" strike="noStrike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25" spcFirstLastPara="1" rIns="182825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rm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17216716" y="12712709"/>
            <a:ext cx="5484971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25" spcFirstLastPara="1" rIns="182825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AAAAAA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rive.google.com/file/d/1z1LLd3QB2yuv25xLLfEjEIkSbReY7xOm/view?usp=drive_link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sisweb.ucd.ie/usis/!W_HU_MENU.P_PUBLISH?p_tag=GD-DOCLAND&amp;ID=123" TargetMode="External"/><Relationship Id="rId4" Type="http://schemas.openxmlformats.org/officeDocument/2006/relationships/hyperlink" Target="https://www.ucd.ie/secca/continuationandreadmission/" TargetMode="External"/><Relationship Id="rId5" Type="http://schemas.openxmlformats.org/officeDocument/2006/relationships/hyperlink" Target="https://www.ucd.ie/governance/resources/policypage-latesubmissionofcoursework/" TargetMode="External"/><Relationship Id="rId6" Type="http://schemas.openxmlformats.org/officeDocument/2006/relationships/hyperlink" Target="https://sisweb.ucd.ie/usis/!W_HU_MENU.P_PUBLISH?p_tag=GD-DOCLAND&amp;ID=129" TargetMode="External"/><Relationship Id="rId7" Type="http://schemas.openxmlformats.org/officeDocument/2006/relationships/hyperlink" Target="https://sisweb.ucd.ie/usis/!W_HU_MENU.P_PUBLISH?p_tag=GD-DOCLAND&amp;ID=126" TargetMode="External"/><Relationship Id="rId8" Type="http://schemas.openxmlformats.org/officeDocument/2006/relationships/hyperlink" Target="http://www.ucd.ie/governance/resources/policypage-rplpolicy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twitter.com/ucdsnmhs" TargetMode="External"/><Relationship Id="rId4" Type="http://schemas.openxmlformats.org/officeDocument/2006/relationships/hyperlink" Target="https://www.youtube.com/c/ucdschoolofnursingmidwiferyandhealthsystems" TargetMode="External"/><Relationship Id="rId9" Type="http://schemas.openxmlformats.org/officeDocument/2006/relationships/image" Target="../media/image23.png"/><Relationship Id="rId5" Type="http://schemas.openxmlformats.org/officeDocument/2006/relationships/hyperlink" Target="https://www.instagram.com/snmhs.official/" TargetMode="External"/><Relationship Id="rId6" Type="http://schemas.openxmlformats.org/officeDocument/2006/relationships/hyperlink" Target="https://www.ucd.ie/nmhs/" TargetMode="External"/><Relationship Id="rId7" Type="http://schemas.openxmlformats.org/officeDocument/2006/relationships/hyperlink" Target="https://www.ucd.ie/nmhs/currentstudents/orientationandwelcome/" TargetMode="External"/><Relationship Id="rId8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nmhs.ucd.ie/contact-us" TargetMode="External"/><Relationship Id="rId4" Type="http://schemas.openxmlformats.org/officeDocument/2006/relationships/hyperlink" Target="https://www.nmhs.ucd.ie/contact-us" TargetMode="External"/><Relationship Id="rId9" Type="http://schemas.openxmlformats.org/officeDocument/2006/relationships/image" Target="../media/image6.jpg"/><Relationship Id="rId5" Type="http://schemas.openxmlformats.org/officeDocument/2006/relationships/hyperlink" Target="https://www.nmhs.ucd.ie/contact-us" TargetMode="External"/><Relationship Id="rId6" Type="http://schemas.openxmlformats.org/officeDocument/2006/relationships/hyperlink" Target="https://www.nmhs.ucd.ie/contact-us" TargetMode="External"/><Relationship Id="rId7" Type="http://schemas.openxmlformats.org/officeDocument/2006/relationships/image" Target="../media/image10.png"/><Relationship Id="rId8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www.ucd.ie/students/registration/registrationguides/" TargetMode="External"/><Relationship Id="rId5" Type="http://schemas.openxmlformats.org/officeDocument/2006/relationships/hyperlink" Target="https://www.ucd.ie/students/keydates/" TargetMode="External"/><Relationship Id="rId6" Type="http://schemas.openxmlformats.org/officeDocument/2006/relationships/image" Target="../media/image16.png"/><Relationship Id="rId7" Type="http://schemas.openxmlformats.org/officeDocument/2006/relationships/hyperlink" Target="https://www.ucd.ie/nmhs/contactu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g139a199c6d8_0_9"/>
          <p:cNvGrpSpPr/>
          <p:nvPr/>
        </p:nvGrpSpPr>
        <p:grpSpPr>
          <a:xfrm>
            <a:off x="0" y="11991164"/>
            <a:ext cx="24377700" cy="1787100"/>
            <a:chOff x="0" y="11991164"/>
            <a:chExt cx="24377700" cy="1787100"/>
          </a:xfrm>
        </p:grpSpPr>
        <p:sp>
          <p:nvSpPr>
            <p:cNvPr id="78" name="Google Shape;78;g139a199c6d8_0_9"/>
            <p:cNvSpPr txBox="1"/>
            <p:nvPr/>
          </p:nvSpPr>
          <p:spPr>
            <a:xfrm>
              <a:off x="0" y="11991164"/>
              <a:ext cx="24377700" cy="1787100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79" name="Google Shape;79;g139a199c6d8_0_9"/>
            <p:cNvSpPr txBox="1"/>
            <p:nvPr/>
          </p:nvSpPr>
          <p:spPr>
            <a:xfrm>
              <a:off x="0" y="12343460"/>
              <a:ext cx="24377700" cy="923400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Undergraduate Orientation Day | Wednesday 13 September 2023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80" name="Google Shape;80;g139a199c6d8_0_9"/>
          <p:cNvSpPr/>
          <p:nvPr/>
        </p:nvSpPr>
        <p:spPr>
          <a:xfrm>
            <a:off x="2851915" y="3932151"/>
            <a:ext cx="781631" cy="762480"/>
          </a:xfrm>
          <a:custGeom>
            <a:rect b="b" l="l" r="r" t="t"/>
            <a:pathLst>
              <a:path extrusionOk="0" h="21600" w="21595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UCD_OW_No_Date.ai" id="81" name="Google Shape;81;g139a199c6d8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0800" y="633047"/>
            <a:ext cx="9058275" cy="603174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139a199c6d8_0_9"/>
          <p:cNvSpPr txBox="1"/>
          <p:nvPr/>
        </p:nvSpPr>
        <p:spPr>
          <a:xfrm>
            <a:off x="381000" y="6781800"/>
            <a:ext cx="23355300" cy="49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Welcome to the School of Nursing, </a:t>
            </a:r>
            <a:br>
              <a:rPr b="1" lang="en-GB" sz="600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lang="en-GB" sz="600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Midwifery and Health Systems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Fáilte go dtí Scoil na hAltrachta, an Chnáimhseachais agus na gCóras Sláinte UCD</a:t>
            </a:r>
            <a:endParaRPr sz="6000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8728" y="0"/>
            <a:ext cx="13854225" cy="1309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5537325" cy="122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/>
        </p:nvSpPr>
        <p:spPr>
          <a:xfrm>
            <a:off x="1606029" y="500795"/>
            <a:ext cx="21414057" cy="1323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Student Information System SISWeb</a:t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p12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4" name="Google Shape;214;p12"/>
          <p:cNvSpPr txBox="1"/>
          <p:nvPr/>
        </p:nvSpPr>
        <p:spPr>
          <a:xfrm>
            <a:off x="0" y="12343460"/>
            <a:ext cx="24377649" cy="1015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rPr>
              <a:t>More information at www.ucd.ie/students/studentdesk/</a:t>
            </a:r>
            <a:endParaRPr b="0" i="0" sz="6000" u="none" cap="none" strike="noStrike">
              <a:solidFill>
                <a:srgbClr val="E5E5E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15" name="Google Shape;215;p12"/>
          <p:cNvGrpSpPr/>
          <p:nvPr/>
        </p:nvGrpSpPr>
        <p:grpSpPr>
          <a:xfrm>
            <a:off x="1744629" y="4340270"/>
            <a:ext cx="13579026" cy="1591898"/>
            <a:chOff x="1686374" y="4610864"/>
            <a:chExt cx="13579026" cy="1591898"/>
          </a:xfrm>
        </p:grpSpPr>
        <p:sp>
          <p:nvSpPr>
            <p:cNvPr id="216" name="Google Shape;216;p12"/>
            <p:cNvSpPr txBox="1"/>
            <p:nvPr/>
          </p:nvSpPr>
          <p:spPr>
            <a:xfrm>
              <a:off x="3419410" y="5018571"/>
              <a:ext cx="118459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Student Records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658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19" name="Google Shape;219;p12"/>
          <p:cNvGrpSpPr/>
          <p:nvPr/>
        </p:nvGrpSpPr>
        <p:grpSpPr>
          <a:xfrm>
            <a:off x="1754942" y="6536993"/>
            <a:ext cx="12598683" cy="1591898"/>
            <a:chOff x="1696687" y="9306942"/>
            <a:chExt cx="12598683" cy="1591898"/>
          </a:xfrm>
        </p:grpSpPr>
        <p:sp>
          <p:nvSpPr>
            <p:cNvPr id="220" name="Google Shape;220;p12"/>
            <p:cNvSpPr txBox="1"/>
            <p:nvPr/>
          </p:nvSpPr>
          <p:spPr>
            <a:xfrm>
              <a:off x="3312980" y="9693776"/>
              <a:ext cx="109823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Update Personal Information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E745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3" name="Google Shape;223;p12"/>
          <p:cNvGrpSpPr/>
          <p:nvPr/>
        </p:nvGrpSpPr>
        <p:grpSpPr>
          <a:xfrm>
            <a:off x="1769439" y="2429954"/>
            <a:ext cx="13447786" cy="1591898"/>
            <a:chOff x="1686374" y="4610864"/>
            <a:chExt cx="13447786" cy="1591898"/>
          </a:xfrm>
        </p:grpSpPr>
        <p:sp>
          <p:nvSpPr>
            <p:cNvPr id="224" name="Google Shape;224;p12"/>
            <p:cNvSpPr txBox="1"/>
            <p:nvPr/>
          </p:nvSpPr>
          <p:spPr>
            <a:xfrm>
              <a:off x="3288170" y="5014275"/>
              <a:ext cx="118459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Registration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F78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6" name="Google Shape;226;p12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27" name="Google Shape;227;p12"/>
          <p:cNvGrpSpPr/>
          <p:nvPr/>
        </p:nvGrpSpPr>
        <p:grpSpPr>
          <a:xfrm>
            <a:off x="1779752" y="8531895"/>
            <a:ext cx="12652165" cy="1591898"/>
            <a:chOff x="1696687" y="9306942"/>
            <a:chExt cx="12652165" cy="1591898"/>
          </a:xfrm>
        </p:grpSpPr>
        <p:sp>
          <p:nvSpPr>
            <p:cNvPr id="228" name="Google Shape;228;p12"/>
            <p:cNvSpPr txBox="1"/>
            <p:nvPr/>
          </p:nvSpPr>
          <p:spPr>
            <a:xfrm>
              <a:off x="3366462" y="9677164"/>
              <a:ext cx="109823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Certificate of Attendance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231" name="Google Shape;23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16586" y="3871454"/>
            <a:ext cx="10663529" cy="5527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37" name="Google Shape;237;p13"/>
          <p:cNvSpPr txBox="1"/>
          <p:nvPr/>
        </p:nvSpPr>
        <p:spPr>
          <a:xfrm>
            <a:off x="0" y="12343460"/>
            <a:ext cx="24377649" cy="1015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GB" sz="60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rPr>
              <a:t>More information at www.ucd.ie/students/studentdesk/</a:t>
            </a:r>
            <a:endParaRPr b="0" i="0" sz="6000" u="none" cap="none" strike="noStrike">
              <a:solidFill>
                <a:srgbClr val="E5E5E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38" name="Google Shape;238;p13"/>
          <p:cNvGrpSpPr/>
          <p:nvPr/>
        </p:nvGrpSpPr>
        <p:grpSpPr>
          <a:xfrm>
            <a:off x="1942103" y="4384014"/>
            <a:ext cx="13579026" cy="1591898"/>
            <a:chOff x="1686374" y="4610864"/>
            <a:chExt cx="13579026" cy="1591898"/>
          </a:xfrm>
        </p:grpSpPr>
        <p:sp>
          <p:nvSpPr>
            <p:cNvPr id="239" name="Google Shape;239;p13"/>
            <p:cNvSpPr txBox="1"/>
            <p:nvPr/>
          </p:nvSpPr>
          <p:spPr>
            <a:xfrm>
              <a:off x="3419410" y="4970445"/>
              <a:ext cx="118459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Official Documents - </a:t>
              </a:r>
              <a:r>
                <a:rPr b="1" i="0" lang="en-GB" sz="4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Certs of Attendance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658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42" name="Google Shape;242;p13"/>
          <p:cNvGrpSpPr/>
          <p:nvPr/>
        </p:nvGrpSpPr>
        <p:grpSpPr>
          <a:xfrm>
            <a:off x="1923022" y="6182260"/>
            <a:ext cx="14683956" cy="1591900"/>
            <a:chOff x="1667293" y="6954725"/>
            <a:chExt cx="14683956" cy="1591900"/>
          </a:xfrm>
        </p:grpSpPr>
        <p:sp>
          <p:nvSpPr>
            <p:cNvPr id="243" name="Google Shape;243;p13"/>
            <p:cNvSpPr txBox="1"/>
            <p:nvPr/>
          </p:nvSpPr>
          <p:spPr>
            <a:xfrm>
              <a:off x="3419410" y="7342627"/>
              <a:ext cx="12931839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Form Stamping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1667293" y="6954725"/>
              <a:ext cx="1591483" cy="1591900"/>
            </a:xfrm>
            <a:prstGeom prst="ellipse">
              <a:avLst/>
            </a:prstGeom>
            <a:solidFill>
              <a:srgbClr val="0C98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2094946" y="7338449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46" name="Google Shape;246;p13"/>
          <p:cNvGrpSpPr/>
          <p:nvPr/>
        </p:nvGrpSpPr>
        <p:grpSpPr>
          <a:xfrm>
            <a:off x="1952416" y="8045382"/>
            <a:ext cx="12652165" cy="1591898"/>
            <a:chOff x="1696687" y="9306942"/>
            <a:chExt cx="12652165" cy="1591898"/>
          </a:xfrm>
        </p:grpSpPr>
        <p:sp>
          <p:nvSpPr>
            <p:cNvPr id="247" name="Google Shape;247;p13"/>
            <p:cNvSpPr txBox="1"/>
            <p:nvPr/>
          </p:nvSpPr>
          <p:spPr>
            <a:xfrm>
              <a:off x="3366462" y="9677164"/>
              <a:ext cx="109823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Registration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E745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50" name="Google Shape;250;p13"/>
          <p:cNvGrpSpPr/>
          <p:nvPr/>
        </p:nvGrpSpPr>
        <p:grpSpPr>
          <a:xfrm>
            <a:off x="1966913" y="2594013"/>
            <a:ext cx="13579026" cy="1591898"/>
            <a:chOff x="1686374" y="4610864"/>
            <a:chExt cx="13579026" cy="1591898"/>
          </a:xfrm>
        </p:grpSpPr>
        <p:sp>
          <p:nvSpPr>
            <p:cNvPr id="251" name="Google Shape;251;p13"/>
            <p:cNvSpPr txBox="1"/>
            <p:nvPr/>
          </p:nvSpPr>
          <p:spPr>
            <a:xfrm>
              <a:off x="3419410" y="4994508"/>
              <a:ext cx="118459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Fees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F78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54" name="Google Shape;254;p13"/>
          <p:cNvGrpSpPr/>
          <p:nvPr/>
        </p:nvGrpSpPr>
        <p:grpSpPr>
          <a:xfrm>
            <a:off x="1977226" y="9877724"/>
            <a:ext cx="12652165" cy="1591898"/>
            <a:chOff x="1696687" y="9306942"/>
            <a:chExt cx="12652165" cy="1591898"/>
          </a:xfrm>
        </p:grpSpPr>
        <p:sp>
          <p:nvSpPr>
            <p:cNvPr id="255" name="Google Shape;255;p13"/>
            <p:cNvSpPr txBox="1"/>
            <p:nvPr/>
          </p:nvSpPr>
          <p:spPr>
            <a:xfrm>
              <a:off x="3366462" y="9677164"/>
              <a:ext cx="10982390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Exam Information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258" name="Google Shape;2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4688" y="2939846"/>
            <a:ext cx="12782468" cy="1013541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3"/>
          <p:cNvSpPr txBox="1"/>
          <p:nvPr/>
        </p:nvSpPr>
        <p:spPr>
          <a:xfrm>
            <a:off x="1845093" y="760683"/>
            <a:ext cx="20011632" cy="1323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UCD Student Desk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"/>
          <p:cNvSpPr txBox="1"/>
          <p:nvPr/>
        </p:nvSpPr>
        <p:spPr>
          <a:xfrm>
            <a:off x="1845093" y="760683"/>
            <a:ext cx="20011632" cy="378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UCARD</a:t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Your campus smartcard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5" name="Google Shape;265;p14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6" name="Google Shape;266;p14"/>
          <p:cNvSpPr txBox="1"/>
          <p:nvPr/>
        </p:nvSpPr>
        <p:spPr>
          <a:xfrm>
            <a:off x="0" y="12343460"/>
            <a:ext cx="24377649" cy="1107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0" i="0" lang="en-GB" sz="6600" u="none" cap="none" strike="noStrike">
                <a:solidFill>
                  <a:srgbClr val="E5E5E5"/>
                </a:solidFill>
                <a:latin typeface="Arial"/>
                <a:ea typeface="Arial"/>
                <a:cs typeface="Arial"/>
                <a:sym typeface="Arial"/>
              </a:rPr>
              <a:t>More information at www.ucd.ie/ucard</a:t>
            </a:r>
            <a:endParaRPr b="0" i="0" sz="6600" u="none" cap="none" strike="noStrike">
              <a:solidFill>
                <a:srgbClr val="E5E5E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Registry\Google Drive\Communications Handover Jan 2016\Assessment\Exam hall posters May 2015\Exam Hall posters artwork\UCARD.gif" id="267" name="Google Shape;2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65199" y="3513138"/>
            <a:ext cx="8682038" cy="83448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14"/>
          <p:cNvGrpSpPr/>
          <p:nvPr/>
        </p:nvGrpSpPr>
        <p:grpSpPr>
          <a:xfrm>
            <a:off x="8162694" y="3583124"/>
            <a:ext cx="14283708" cy="1591898"/>
            <a:chOff x="1686374" y="4610864"/>
            <a:chExt cx="13579026" cy="1591898"/>
          </a:xfrm>
        </p:grpSpPr>
        <p:sp>
          <p:nvSpPr>
            <p:cNvPr id="269" name="Google Shape;269;p14"/>
            <p:cNvSpPr txBox="1"/>
            <p:nvPr/>
          </p:nvSpPr>
          <p:spPr>
            <a:xfrm>
              <a:off x="3419410" y="4657626"/>
              <a:ext cx="11845990" cy="1477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It’s your official ID – you must have it with you for your exams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658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72" name="Google Shape;272;p14"/>
          <p:cNvGrpSpPr/>
          <p:nvPr/>
        </p:nvGrpSpPr>
        <p:grpSpPr>
          <a:xfrm>
            <a:off x="8162694" y="5421656"/>
            <a:ext cx="15369558" cy="1591900"/>
            <a:chOff x="1667293" y="6954725"/>
            <a:chExt cx="14683956" cy="1591900"/>
          </a:xfrm>
        </p:grpSpPr>
        <p:sp>
          <p:nvSpPr>
            <p:cNvPr id="273" name="Google Shape;273;p14"/>
            <p:cNvSpPr txBox="1"/>
            <p:nvPr/>
          </p:nvSpPr>
          <p:spPr>
            <a:xfrm>
              <a:off x="3419410" y="7053871"/>
              <a:ext cx="12931839" cy="1477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You can use in UCD shops, restaurants, access to Library, Residences, Sport &amp; Fitness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1667293" y="6954725"/>
              <a:ext cx="1591483" cy="1591900"/>
            </a:xfrm>
            <a:prstGeom prst="ellipse">
              <a:avLst/>
            </a:prstGeom>
            <a:solidFill>
              <a:srgbClr val="0C98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2094946" y="7338449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276" name="Google Shape;276;p14"/>
          <p:cNvGrpSpPr/>
          <p:nvPr/>
        </p:nvGrpSpPr>
        <p:grpSpPr>
          <a:xfrm>
            <a:off x="8162694" y="6904688"/>
            <a:ext cx="15659776" cy="5079300"/>
            <a:chOff x="1696687" y="8967145"/>
            <a:chExt cx="14944783" cy="5079300"/>
          </a:xfrm>
        </p:grpSpPr>
        <p:sp>
          <p:nvSpPr>
            <p:cNvPr id="277" name="Google Shape;277;p14"/>
            <p:cNvSpPr txBox="1"/>
            <p:nvPr/>
          </p:nvSpPr>
          <p:spPr>
            <a:xfrm>
              <a:off x="3288170" y="8967145"/>
              <a:ext cx="13353300" cy="507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-520700" lvl="0" marL="5715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sng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GB" sz="4000" u="sng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Pre-requisites for UCARD</a:t>
              </a:r>
              <a:r>
                <a:rPr b="1" i="0" lang="en-GB" sz="40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:</a:t>
              </a:r>
              <a:endPara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5E5E5E"/>
                  </a:solidFill>
                  <a:latin typeface="Verdana"/>
                  <a:ea typeface="Verdana"/>
                  <a:cs typeface="Verdana"/>
                  <a:sym typeface="Verdana"/>
                </a:rPr>
                <a:t>All students must complete the UCard prerequisites before a UCard can be printed.</a:t>
              </a:r>
              <a:endParaRPr b="0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762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3333"/>
                </a:buClr>
                <a:buSzPts val="4000"/>
                <a:buFont typeface="Arial"/>
                <a:buChar char="•"/>
              </a:pPr>
              <a:r>
                <a:rPr b="0" i="0" lang="en-GB" sz="4000" u="none" cap="none" strike="noStrike">
                  <a:solidFill>
                    <a:srgbClr val="333333"/>
                  </a:solidFill>
                  <a:latin typeface="Verdana"/>
                  <a:ea typeface="Verdana"/>
                  <a:cs typeface="Verdana"/>
                  <a:sym typeface="Verdana"/>
                </a:rPr>
                <a:t>Only students that have completed prerequisites and received email with a confirmed collection time should attend the UCARD collection on Thursday 14</a:t>
              </a:r>
              <a:r>
                <a:rPr lang="en-GB" sz="4000">
                  <a:solidFill>
                    <a:srgbClr val="333333"/>
                  </a:solidFill>
                  <a:latin typeface="Verdana"/>
                  <a:ea typeface="Verdana"/>
                  <a:cs typeface="Verdana"/>
                  <a:sym typeface="Verdana"/>
                </a:rPr>
                <a:t>th </a:t>
              </a:r>
              <a:r>
                <a:rPr b="0" i="0" lang="en-GB" sz="4000" u="none" cap="none" strike="noStrike">
                  <a:solidFill>
                    <a:srgbClr val="333333"/>
                  </a:solidFill>
                  <a:latin typeface="Verdana"/>
                  <a:ea typeface="Verdana"/>
                  <a:cs typeface="Verdana"/>
                  <a:sym typeface="Verdana"/>
                </a:rPr>
                <a:t>September 202</a:t>
              </a:r>
              <a:r>
                <a:rPr lang="en-GB" sz="4000">
                  <a:solidFill>
                    <a:srgbClr val="333333"/>
                  </a:solidFill>
                  <a:latin typeface="Verdana"/>
                  <a:ea typeface="Verdana"/>
                  <a:cs typeface="Verdana"/>
                  <a:sym typeface="Verdana"/>
                </a:rPr>
                <a:t>3</a:t>
              </a:r>
              <a:endParaRPr b="0" i="0" sz="4000" u="none" cap="none" strike="noStrike">
                <a:solidFill>
                  <a:srgbClr val="5E5E5E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t/>
              </a:r>
              <a:endParaRPr b="0" i="0" sz="2600" u="none" cap="none" strike="noStrike">
                <a:solidFill>
                  <a:srgbClr val="5E5E5E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E745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/>
        </p:nvSpPr>
        <p:spPr>
          <a:xfrm>
            <a:off x="1845093" y="760683"/>
            <a:ext cx="200115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Orientation Timetable Thursday 14th September 202</a:t>
            </a:r>
            <a:r>
              <a:rPr b="1" lang="en-GB" sz="60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3 and Check list</a:t>
            </a:r>
            <a:endParaRPr b="1" i="0" sz="6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p15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286" name="Google Shape;286;p15"/>
          <p:cNvGrpSpPr/>
          <p:nvPr/>
        </p:nvGrpSpPr>
        <p:grpSpPr>
          <a:xfrm>
            <a:off x="8294841" y="3040800"/>
            <a:ext cx="14387623" cy="8280900"/>
            <a:chOff x="1686374" y="3209818"/>
            <a:chExt cx="13848901" cy="8280900"/>
          </a:xfrm>
        </p:grpSpPr>
        <p:sp>
          <p:nvSpPr>
            <p:cNvPr id="287" name="Google Shape;287;p15"/>
            <p:cNvSpPr txBox="1"/>
            <p:nvPr/>
          </p:nvSpPr>
          <p:spPr>
            <a:xfrm>
              <a:off x="3277875" y="3209818"/>
              <a:ext cx="12257400" cy="828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>
                  <a:solidFill>
                    <a:srgbClr val="5E5E5E"/>
                  </a:solidFill>
                </a:rPr>
                <a:t>Polo</a:t>
              </a:r>
              <a:r>
                <a:rPr b="0" i="0" lang="en-GB" sz="4000" u="none" cap="none" strike="noStrike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rPr>
                <a:t>-Shirt Collection  -</a:t>
              </a:r>
              <a:r>
                <a:rPr lang="en-GB" sz="4000">
                  <a:solidFill>
                    <a:srgbClr val="5E5E5E"/>
                  </a:solidFill>
                </a:rPr>
                <a:t> S</a:t>
              </a:r>
              <a:r>
                <a:rPr b="0" i="0" lang="en-GB" sz="4000" u="none" cap="none" strike="noStrike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rPr>
                <a:t>traight after your UCARD collection in the same Building, UCD Village</a:t>
              </a:r>
              <a:r>
                <a:rPr lang="en-GB" sz="4000">
                  <a:solidFill>
                    <a:srgbClr val="5E5E5E"/>
                  </a:solidFill>
                </a:rPr>
                <a:t>. Pay using visa/debit card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5E5E5E"/>
                  </a:solidFill>
                  <a:latin typeface="Arial"/>
                  <a:ea typeface="Arial"/>
                  <a:cs typeface="Arial"/>
                  <a:sym typeface="Arial"/>
                </a:rPr>
                <a:t>Allow 20 mins to get from A</a:t>
              </a:r>
              <a:r>
                <a:rPr lang="en-GB" sz="4000">
                  <a:solidFill>
                    <a:srgbClr val="5E5E5E"/>
                  </a:solidFill>
                </a:rPr>
                <a:t>d Astra to UCD Village for UCARD collection</a:t>
              </a:r>
              <a:endParaRPr sz="4000">
                <a:solidFill>
                  <a:srgbClr val="5E5E5E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sz="4000">
                <a:solidFill>
                  <a:srgbClr val="5E5E5E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>
                  <a:solidFill>
                    <a:srgbClr val="5E5E5E"/>
                  </a:solidFill>
                </a:rPr>
                <a:t>Uniforms Fitting for some students</a:t>
              </a:r>
              <a:endParaRPr sz="4000">
                <a:solidFill>
                  <a:srgbClr val="5E5E5E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sz="4000">
                <a:solidFill>
                  <a:srgbClr val="5E5E5E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>
                  <a:solidFill>
                    <a:srgbClr val="5E5E5E"/>
                  </a:solidFill>
                </a:rPr>
                <a:t>See</a:t>
              </a:r>
              <a:r>
                <a:rPr lang="en-GB" sz="4200">
                  <a:solidFill>
                    <a:srgbClr val="5E5E5E"/>
                  </a:solidFill>
                </a:rPr>
                <a:t> </a:t>
              </a:r>
              <a:r>
                <a:rPr lang="en-GB" sz="4000" u="sng">
                  <a:solidFill>
                    <a:srgbClr val="0000FF"/>
                  </a:solidFill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Orientation checklist</a:t>
              </a:r>
              <a:endParaRPr sz="4000" u="sng">
                <a:solidFill>
                  <a:srgbClr val="0000FF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GB" sz="4000">
                  <a:solidFill>
                    <a:srgbClr val="5E5E5E"/>
                  </a:solidFill>
                </a:rPr>
                <a:t>- Clinical Skills Items, Workbook and McGraw-Hill</a:t>
              </a:r>
              <a:endParaRPr sz="4000">
                <a:solidFill>
                  <a:srgbClr val="5E5E5E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sz="4000">
                <a:solidFill>
                  <a:srgbClr val="5E5E5E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sz="4000">
                <a:solidFill>
                  <a:srgbClr val="5E5E5E"/>
                </a:solidFill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1686374" y="3620264"/>
              <a:ext cx="1591500" cy="1591800"/>
            </a:xfrm>
            <a:prstGeom prst="ellipse">
              <a:avLst/>
            </a:prstGeom>
            <a:solidFill>
              <a:srgbClr val="658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290" name="Google Shape;290;p15"/>
          <p:cNvPicPr preferRelativeResize="0"/>
          <p:nvPr/>
        </p:nvPicPr>
        <p:blipFill rotWithShape="1">
          <a:blip r:embed="rId4">
            <a:alphaModFix/>
          </a:blip>
          <a:srcRect b="31367" l="0" r="0" t="0"/>
          <a:stretch/>
        </p:blipFill>
        <p:spPr>
          <a:xfrm>
            <a:off x="2238351" y="3292046"/>
            <a:ext cx="5435962" cy="636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139b5e2995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850" y="197375"/>
            <a:ext cx="22470076" cy="1399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 txBox="1"/>
          <p:nvPr/>
        </p:nvSpPr>
        <p:spPr>
          <a:xfrm>
            <a:off x="1800372" y="483017"/>
            <a:ext cx="20296340" cy="2308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GB" sz="7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Parking in UCD</a:t>
            </a:r>
            <a:br>
              <a:rPr b="1" i="0" lang="en-GB" sz="7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GB" sz="7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Permits required</a:t>
            </a:r>
            <a:endParaRPr b="0" i="0" sz="7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02" name="Google Shape;302;p16"/>
          <p:cNvGrpSpPr/>
          <p:nvPr/>
        </p:nvGrpSpPr>
        <p:grpSpPr>
          <a:xfrm>
            <a:off x="1667293" y="4219898"/>
            <a:ext cx="12635303" cy="3323902"/>
            <a:chOff x="1667293" y="6535392"/>
            <a:chExt cx="12635303" cy="3323902"/>
          </a:xfrm>
        </p:grpSpPr>
        <p:sp>
          <p:nvSpPr>
            <p:cNvPr id="303" name="Google Shape;303;p16"/>
            <p:cNvSpPr txBox="1"/>
            <p:nvPr/>
          </p:nvSpPr>
          <p:spPr>
            <a:xfrm>
              <a:off x="3419409" y="6535392"/>
              <a:ext cx="10883187" cy="3323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5E5E5E"/>
                  </a:solidFill>
                  <a:latin typeface="Verdana"/>
                  <a:ea typeface="Verdana"/>
                  <a:cs typeface="Verdana"/>
                  <a:sym typeface="Verdana"/>
                </a:rPr>
                <a:t>Parking permits will be charged at €50.00 per trimester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1667293" y="6954725"/>
              <a:ext cx="1591483" cy="1591900"/>
            </a:xfrm>
            <a:prstGeom prst="ellipse">
              <a:avLst/>
            </a:prstGeom>
            <a:solidFill>
              <a:srgbClr val="0C98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2094946" y="7338449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06" name="Google Shape;306;p16"/>
          <p:cNvGrpSpPr/>
          <p:nvPr/>
        </p:nvGrpSpPr>
        <p:grpSpPr>
          <a:xfrm>
            <a:off x="1696687" y="8598499"/>
            <a:ext cx="12262511" cy="2182095"/>
            <a:chOff x="1696687" y="9306942"/>
            <a:chExt cx="12262511" cy="2182095"/>
          </a:xfrm>
        </p:grpSpPr>
        <p:sp>
          <p:nvSpPr>
            <p:cNvPr id="307" name="Google Shape;307;p16"/>
            <p:cNvSpPr txBox="1"/>
            <p:nvPr/>
          </p:nvSpPr>
          <p:spPr>
            <a:xfrm>
              <a:off x="3419409" y="9396241"/>
              <a:ext cx="10539789" cy="2092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rgbClr val="5E5E5E"/>
                  </a:solidFill>
                  <a:latin typeface="Verdana"/>
                  <a:ea typeface="Verdana"/>
                  <a:cs typeface="Verdana"/>
                  <a:sym typeface="Verdana"/>
                </a:rPr>
                <a:t>Visitor Hourly Paid Parking Areas €1.00 per hour (08:00 – 17:00 Monday – Friday 52 weeks a year)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1696687" y="9306942"/>
              <a:ext cx="1591483" cy="1591898"/>
            </a:xfrm>
            <a:prstGeom prst="ellipse">
              <a:avLst/>
            </a:prstGeom>
            <a:solidFill>
              <a:srgbClr val="E745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094946" y="9677164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10" name="Google Shape;310;p16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311" name="Google Shape;311;p16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12" name="Google Shape;312;p16"/>
            <p:cNvSpPr txBox="1"/>
            <p:nvPr/>
          </p:nvSpPr>
          <p:spPr>
            <a:xfrm>
              <a:off x="0" y="12343460"/>
              <a:ext cx="24377649" cy="110797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0" i="0" lang="en-GB" sz="66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More information at ucdestates.ie/commuting</a:t>
              </a:r>
              <a:endParaRPr b="0" i="0" sz="66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descr="Image result for car parking icon" id="313" name="Google Shape;3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71400" y="728550"/>
            <a:ext cx="11102975" cy="1110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b="1" i="0" lang="en-GB" sz="54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https://www.nmhs.ucd.ie/current-students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0"/>
          <p:cNvSpPr txBox="1"/>
          <p:nvPr/>
        </p:nvSpPr>
        <p:spPr>
          <a:xfrm>
            <a:off x="1921292" y="1206283"/>
            <a:ext cx="22710358" cy="1323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Policies and Regulations</a:t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320" name="Google Shape;320;p20"/>
          <p:cNvGraphicFramePr/>
          <p:nvPr/>
        </p:nvGraphicFramePr>
        <p:xfrm>
          <a:off x="1491916" y="31490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{023E7FB9-2287-49FF-B6A5-FF0FD37227DD}</a:tableStyleId>
              </a:tblPr>
              <a:tblGrid>
                <a:gridCol w="6087450"/>
                <a:gridCol w="14955525"/>
              </a:tblGrid>
              <a:tr h="1211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Academic Regulations</a:t>
                      </a:r>
                      <a:endParaRPr sz="1400" u="none" cap="none" strike="noStrike"/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sng" cap="none" strike="noStrike">
                          <a:solidFill>
                            <a:srgbClr val="33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Academic Regulations</a:t>
                      </a:r>
                      <a:endParaRPr sz="3200" u="none" cap="none" strike="noStrike">
                        <a:solidFill>
                          <a:srgbClr val="14141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</a:tr>
              <a:tr h="1090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Continuation  / Readmission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sng" cap="none" strike="noStrike">
                          <a:solidFill>
                            <a:srgbClr val="33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https://www.ucd.ie/secca/continuationandreadmission/</a:t>
                      </a:r>
                      <a:endParaRPr sz="3200" u="none" cap="none" strike="noStrike">
                        <a:solidFill>
                          <a:srgbClr val="3333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41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Late submission of Coursework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GB" sz="3200" u="sng" cap="none" strike="noStrike">
                          <a:solidFill>
                            <a:srgbClr val="33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Late submission of coursework policy and form</a:t>
                      </a:r>
                      <a:endParaRPr b="0" sz="3200" u="none" cap="none" strike="noStrike">
                        <a:solidFill>
                          <a:srgbClr val="3333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rgbClr val="3333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</a:tr>
              <a:tr h="15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Leave of Absence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sng" cap="none" strike="noStrike">
                          <a:solidFill>
                            <a:srgbClr val="33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Leave of absence policy</a:t>
                      </a:r>
                      <a:endParaRPr sz="3200" u="none" cap="none" strike="noStrike">
                        <a:solidFill>
                          <a:srgbClr val="3333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5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Extenuating Circumstances</a:t>
                      </a:r>
                      <a:endParaRPr sz="1400" u="none" cap="none" strike="noStrike"/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GB" sz="3200" u="sng" cap="none" strike="noStrike">
                          <a:solidFill>
                            <a:srgbClr val="33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Extenuating circumstances policy and guidelines</a:t>
                      </a:r>
                      <a:endParaRPr b="0" sz="3200" u="none" cap="none" strike="noStrike">
                        <a:solidFill>
                          <a:srgbClr val="3333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t/>
                      </a:r>
                      <a:endParaRPr b="0" sz="3200" u="none" cap="none" strike="noStrike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ECFF"/>
                    </a:solidFill>
                  </a:tcPr>
                </a:tc>
              </a:tr>
              <a:tr h="15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Recognition of Prior Learning</a:t>
                      </a:r>
                      <a:endParaRPr sz="1400" u="none" cap="none" strike="noStrike"/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sng" cap="none" strike="noStrike">
                          <a:solidFill>
                            <a:srgbClr val="33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RPL Policy and Guides</a:t>
                      </a:r>
                      <a:r>
                        <a:rPr lang="en-GB" sz="3200" u="none" cap="none" strike="noStrike">
                          <a:solidFill>
                            <a:srgbClr val="3333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0" sz="3200" u="none" cap="none" strike="noStrike">
                        <a:solidFill>
                          <a:srgbClr val="3333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3150" marB="23150" marR="23150" marL="23150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6" name="Google Shape;326;p21"/>
          <p:cNvSpPr txBox="1"/>
          <p:nvPr/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</a:pPr>
            <a:fld id="{00000000-1234-1234-1234-123412341234}" type="slidenum">
              <a:rPr b="0" i="0" lang="en-GB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2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27" name="Google Shape;327;p21"/>
          <p:cNvGrpSpPr/>
          <p:nvPr/>
        </p:nvGrpSpPr>
        <p:grpSpPr>
          <a:xfrm>
            <a:off x="944549" y="3471484"/>
            <a:ext cx="8148701" cy="9401248"/>
            <a:chOff x="7556058" y="3453108"/>
            <a:chExt cx="8957210" cy="10334034"/>
          </a:xfrm>
        </p:grpSpPr>
        <p:sp>
          <p:nvSpPr>
            <p:cNvPr id="328" name="Google Shape;328;p21"/>
            <p:cNvSpPr/>
            <p:nvPr/>
          </p:nvSpPr>
          <p:spPr>
            <a:xfrm>
              <a:off x="14326025" y="6365034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9" name="Google Shape;329;p21"/>
            <p:cNvSpPr/>
            <p:nvPr/>
          </p:nvSpPr>
          <p:spPr>
            <a:xfrm>
              <a:off x="7556058" y="7305756"/>
              <a:ext cx="1421663" cy="1158107"/>
            </a:xfrm>
            <a:custGeom>
              <a:rect b="b" l="l" r="r" t="t"/>
              <a:pathLst>
                <a:path extrusionOk="0" h="228" w="280">
                  <a:moveTo>
                    <a:pt x="280" y="27"/>
                  </a:moveTo>
                  <a:cubicBezTo>
                    <a:pt x="270" y="32"/>
                    <a:pt x="259" y="35"/>
                    <a:pt x="247" y="36"/>
                  </a:cubicBezTo>
                  <a:cubicBezTo>
                    <a:pt x="259" y="29"/>
                    <a:pt x="268" y="18"/>
                    <a:pt x="272" y="5"/>
                  </a:cubicBezTo>
                  <a:cubicBezTo>
                    <a:pt x="261" y="11"/>
                    <a:pt x="249" y="16"/>
                    <a:pt x="236" y="19"/>
                  </a:cubicBezTo>
                  <a:cubicBezTo>
                    <a:pt x="225" y="7"/>
                    <a:pt x="210" y="0"/>
                    <a:pt x="194" y="0"/>
                  </a:cubicBezTo>
                  <a:cubicBezTo>
                    <a:pt x="162" y="0"/>
                    <a:pt x="136" y="26"/>
                    <a:pt x="136" y="58"/>
                  </a:cubicBezTo>
                  <a:cubicBezTo>
                    <a:pt x="136" y="62"/>
                    <a:pt x="137" y="67"/>
                    <a:pt x="138" y="71"/>
                  </a:cubicBezTo>
                  <a:cubicBezTo>
                    <a:pt x="90" y="69"/>
                    <a:pt x="48" y="46"/>
                    <a:pt x="19" y="11"/>
                  </a:cubicBezTo>
                  <a:cubicBezTo>
                    <a:pt x="14" y="19"/>
                    <a:pt x="12" y="29"/>
                    <a:pt x="12" y="40"/>
                  </a:cubicBezTo>
                  <a:cubicBezTo>
                    <a:pt x="12" y="60"/>
                    <a:pt x="22" y="77"/>
                    <a:pt x="37" y="88"/>
                  </a:cubicBezTo>
                  <a:cubicBezTo>
                    <a:pt x="28" y="87"/>
                    <a:pt x="19" y="85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109"/>
                    <a:pt x="31" y="132"/>
                    <a:pt x="57" y="138"/>
                  </a:cubicBezTo>
                  <a:cubicBezTo>
                    <a:pt x="52" y="139"/>
                    <a:pt x="47" y="140"/>
                    <a:pt x="42" y="140"/>
                  </a:cubicBezTo>
                  <a:cubicBezTo>
                    <a:pt x="38" y="140"/>
                    <a:pt x="35" y="139"/>
                    <a:pt x="31" y="139"/>
                  </a:cubicBezTo>
                  <a:cubicBezTo>
                    <a:pt x="39" y="161"/>
                    <a:pt x="60" y="178"/>
                    <a:pt x="85" y="178"/>
                  </a:cubicBezTo>
                  <a:cubicBezTo>
                    <a:pt x="65" y="194"/>
                    <a:pt x="40" y="203"/>
                    <a:pt x="14" y="203"/>
                  </a:cubicBezTo>
                  <a:cubicBezTo>
                    <a:pt x="9" y="203"/>
                    <a:pt x="4" y="203"/>
                    <a:pt x="0" y="202"/>
                  </a:cubicBezTo>
                  <a:cubicBezTo>
                    <a:pt x="25" y="219"/>
                    <a:pt x="55" y="228"/>
                    <a:pt x="88" y="228"/>
                  </a:cubicBezTo>
                  <a:cubicBezTo>
                    <a:pt x="194" y="228"/>
                    <a:pt x="251" y="140"/>
                    <a:pt x="251" y="65"/>
                  </a:cubicBezTo>
                  <a:cubicBezTo>
                    <a:pt x="251" y="62"/>
                    <a:pt x="251" y="60"/>
                    <a:pt x="251" y="57"/>
                  </a:cubicBezTo>
                  <a:cubicBezTo>
                    <a:pt x="263" y="49"/>
                    <a:pt x="272" y="39"/>
                    <a:pt x="280" y="27"/>
                  </a:cubicBezTo>
                  <a:close/>
                </a:path>
              </a:pathLst>
            </a:custGeom>
            <a:solidFill>
              <a:srgbClr val="009A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9841253" y="7007893"/>
              <a:ext cx="3946093" cy="6779249"/>
            </a:xfrm>
            <a:custGeom>
              <a:rect b="b" l="l" r="r" t="t"/>
              <a:pathLst>
                <a:path extrusionOk="0" h="1010" w="588">
                  <a:moveTo>
                    <a:pt x="470" y="274"/>
                  </a:moveTo>
                  <a:cubicBezTo>
                    <a:pt x="498" y="243"/>
                    <a:pt x="523" y="207"/>
                    <a:pt x="543" y="164"/>
                  </a:cubicBezTo>
                  <a:cubicBezTo>
                    <a:pt x="564" y="120"/>
                    <a:pt x="581" y="71"/>
                    <a:pt x="588" y="13"/>
                  </a:cubicBezTo>
                  <a:cubicBezTo>
                    <a:pt x="580" y="9"/>
                    <a:pt x="580" y="9"/>
                    <a:pt x="580" y="9"/>
                  </a:cubicBezTo>
                  <a:cubicBezTo>
                    <a:pt x="571" y="60"/>
                    <a:pt x="552" y="106"/>
                    <a:pt x="531" y="143"/>
                  </a:cubicBezTo>
                  <a:cubicBezTo>
                    <a:pt x="509" y="181"/>
                    <a:pt x="483" y="212"/>
                    <a:pt x="456" y="237"/>
                  </a:cubicBezTo>
                  <a:cubicBezTo>
                    <a:pt x="455" y="238"/>
                    <a:pt x="455" y="238"/>
                    <a:pt x="454" y="238"/>
                  </a:cubicBezTo>
                  <a:cubicBezTo>
                    <a:pt x="415" y="153"/>
                    <a:pt x="366" y="73"/>
                    <a:pt x="310" y="0"/>
                  </a:cubicBezTo>
                  <a:cubicBezTo>
                    <a:pt x="272" y="25"/>
                    <a:pt x="272" y="25"/>
                    <a:pt x="272" y="25"/>
                  </a:cubicBezTo>
                  <a:cubicBezTo>
                    <a:pt x="346" y="158"/>
                    <a:pt x="386" y="295"/>
                    <a:pt x="401" y="434"/>
                  </a:cubicBezTo>
                  <a:cubicBezTo>
                    <a:pt x="344" y="419"/>
                    <a:pt x="287" y="397"/>
                    <a:pt x="234" y="365"/>
                  </a:cubicBezTo>
                  <a:cubicBezTo>
                    <a:pt x="188" y="337"/>
                    <a:pt x="145" y="301"/>
                    <a:pt x="106" y="257"/>
                  </a:cubicBezTo>
                  <a:cubicBezTo>
                    <a:pt x="68" y="212"/>
                    <a:pt x="32" y="157"/>
                    <a:pt x="12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8" y="172"/>
                    <a:pt x="52" y="232"/>
                    <a:pt x="90" y="284"/>
                  </a:cubicBezTo>
                  <a:cubicBezTo>
                    <a:pt x="128" y="335"/>
                    <a:pt x="172" y="378"/>
                    <a:pt x="218" y="413"/>
                  </a:cubicBezTo>
                  <a:cubicBezTo>
                    <a:pt x="278" y="457"/>
                    <a:pt x="341" y="489"/>
                    <a:pt x="406" y="511"/>
                  </a:cubicBezTo>
                  <a:cubicBezTo>
                    <a:pt x="412" y="679"/>
                    <a:pt x="383" y="847"/>
                    <a:pt x="331" y="1010"/>
                  </a:cubicBezTo>
                  <a:cubicBezTo>
                    <a:pt x="557" y="1010"/>
                    <a:pt x="557" y="1010"/>
                    <a:pt x="557" y="1010"/>
                  </a:cubicBezTo>
                  <a:cubicBezTo>
                    <a:pt x="583" y="820"/>
                    <a:pt x="587" y="695"/>
                    <a:pt x="546" y="509"/>
                  </a:cubicBezTo>
                  <a:cubicBezTo>
                    <a:pt x="528" y="428"/>
                    <a:pt x="503" y="349"/>
                    <a:pt x="470" y="274"/>
                  </a:cubicBezTo>
                  <a:close/>
                </a:path>
              </a:pathLst>
            </a:custGeom>
            <a:solidFill>
              <a:srgbClr val="1088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13914394" y="6022007"/>
              <a:ext cx="767366" cy="764825"/>
            </a:xfrm>
            <a:custGeom>
              <a:rect b="b" l="l" r="r" t="t"/>
              <a:pathLst>
                <a:path extrusionOk="0" h="114" w="114">
                  <a:moveTo>
                    <a:pt x="10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1"/>
                    <a:pt x="4" y="114"/>
                    <a:pt x="8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10" y="114"/>
                    <a:pt x="114" y="111"/>
                    <a:pt x="114" y="106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3"/>
                    <a:pt x="110" y="0"/>
                    <a:pt x="106" y="0"/>
                  </a:cubicBezTo>
                  <a:close/>
                  <a:moveTo>
                    <a:pt x="35" y="96"/>
                  </a:moveTo>
                  <a:cubicBezTo>
                    <a:pt x="17" y="96"/>
                    <a:pt x="17" y="96"/>
                    <a:pt x="17" y="96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35" y="44"/>
                    <a:pt x="35" y="44"/>
                    <a:pt x="35" y="44"/>
                  </a:cubicBezTo>
                  <a:lnTo>
                    <a:pt x="35" y="96"/>
                  </a:lnTo>
                  <a:close/>
                  <a:moveTo>
                    <a:pt x="26" y="37"/>
                  </a:moveTo>
                  <a:cubicBezTo>
                    <a:pt x="26" y="37"/>
                    <a:pt x="26" y="37"/>
                    <a:pt x="26" y="37"/>
                  </a:cubicBezTo>
                  <a:cubicBezTo>
                    <a:pt x="20" y="37"/>
                    <a:pt x="16" y="33"/>
                    <a:pt x="16" y="28"/>
                  </a:cubicBezTo>
                  <a:cubicBezTo>
                    <a:pt x="16" y="23"/>
                    <a:pt x="20" y="19"/>
                    <a:pt x="26" y="19"/>
                  </a:cubicBezTo>
                  <a:cubicBezTo>
                    <a:pt x="32" y="19"/>
                    <a:pt x="36" y="23"/>
                    <a:pt x="36" y="28"/>
                  </a:cubicBezTo>
                  <a:cubicBezTo>
                    <a:pt x="36" y="33"/>
                    <a:pt x="32" y="37"/>
                    <a:pt x="26" y="37"/>
                  </a:cubicBezTo>
                  <a:close/>
                  <a:moveTo>
                    <a:pt x="97" y="96"/>
                  </a:moveTo>
                  <a:cubicBezTo>
                    <a:pt x="80" y="96"/>
                    <a:pt x="80" y="96"/>
                    <a:pt x="80" y="96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1"/>
                    <a:pt x="77" y="56"/>
                    <a:pt x="71" y="56"/>
                  </a:cubicBezTo>
                  <a:cubicBezTo>
                    <a:pt x="66" y="56"/>
                    <a:pt x="63" y="59"/>
                    <a:pt x="62" y="63"/>
                  </a:cubicBezTo>
                  <a:cubicBezTo>
                    <a:pt x="61" y="64"/>
                    <a:pt x="61" y="65"/>
                    <a:pt x="61" y="67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4" y="96"/>
                    <a:pt x="44" y="49"/>
                    <a:pt x="44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4" y="48"/>
                    <a:pt x="68" y="43"/>
                    <a:pt x="77" y="43"/>
                  </a:cubicBezTo>
                  <a:cubicBezTo>
                    <a:pt x="88" y="43"/>
                    <a:pt x="97" y="50"/>
                    <a:pt x="97" y="66"/>
                  </a:cubicBezTo>
                  <a:lnTo>
                    <a:pt x="97" y="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332" name="Google Shape;332;p21"/>
            <p:cNvGrpSpPr/>
            <p:nvPr/>
          </p:nvGrpSpPr>
          <p:grpSpPr>
            <a:xfrm>
              <a:off x="13761962" y="9304918"/>
              <a:ext cx="1455970" cy="1455963"/>
              <a:chOff x="4127501" y="4194175"/>
              <a:chExt cx="909638" cy="909637"/>
            </a:xfrm>
          </p:grpSpPr>
          <p:sp>
            <p:nvSpPr>
              <p:cNvPr id="333" name="Google Shape;333;p21"/>
              <p:cNvSpPr/>
              <p:nvPr/>
            </p:nvSpPr>
            <p:spPr>
              <a:xfrm>
                <a:off x="4386263" y="4659313"/>
                <a:ext cx="96838" cy="192087"/>
              </a:xfrm>
              <a:custGeom>
                <a:rect b="b" l="l" r="r" t="t"/>
                <a:pathLst>
                  <a:path extrusionOk="0" h="121" w="61">
                    <a:moveTo>
                      <a:pt x="0" y="18"/>
                    </a:moveTo>
                    <a:lnTo>
                      <a:pt x="22" y="18"/>
                    </a:lnTo>
                    <a:lnTo>
                      <a:pt x="22" y="121"/>
                    </a:lnTo>
                    <a:lnTo>
                      <a:pt x="40" y="121"/>
                    </a:lnTo>
                    <a:lnTo>
                      <a:pt x="40" y="18"/>
                    </a:lnTo>
                    <a:lnTo>
                      <a:pt x="61" y="18"/>
                    </a:lnTo>
                    <a:lnTo>
                      <a:pt x="61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34" name="Google Shape;334;p21"/>
              <p:cNvSpPr/>
              <p:nvPr/>
            </p:nvSpPr>
            <p:spPr>
              <a:xfrm>
                <a:off x="4572001" y="4440238"/>
                <a:ext cx="25400" cy="109537"/>
              </a:xfrm>
              <a:custGeom>
                <a:rect b="b" l="l" r="r" t="t"/>
                <a:pathLst>
                  <a:path extrusionOk="0" h="26" w="6">
                    <a:moveTo>
                      <a:pt x="3" y="26"/>
                    </a:moveTo>
                    <a:cubicBezTo>
                      <a:pt x="4" y="26"/>
                      <a:pt x="5" y="26"/>
                      <a:pt x="5" y="25"/>
                    </a:cubicBezTo>
                    <a:cubicBezTo>
                      <a:pt x="6" y="25"/>
                      <a:pt x="6" y="24"/>
                      <a:pt x="6" y="2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1" y="26"/>
                      <a:pt x="2" y="26"/>
                      <a:pt x="3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35" name="Google Shape;335;p21"/>
              <p:cNvSpPr/>
              <p:nvPr/>
            </p:nvSpPr>
            <p:spPr>
              <a:xfrm>
                <a:off x="4600576" y="4659313"/>
                <a:ext cx="79375" cy="192087"/>
              </a:xfrm>
              <a:custGeom>
                <a:rect b="b" l="l" r="r" t="t"/>
                <a:pathLst>
                  <a:path extrusionOk="0" h="46" w="19">
                    <a:moveTo>
                      <a:pt x="13" y="12"/>
                    </a:moveTo>
                    <a:cubicBezTo>
                      <a:pt x="11" y="12"/>
                      <a:pt x="10" y="12"/>
                      <a:pt x="9" y="12"/>
                    </a:cubicBezTo>
                    <a:cubicBezTo>
                      <a:pt x="8" y="13"/>
                      <a:pt x="7" y="14"/>
                      <a:pt x="6" y="1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8" y="45"/>
                      <a:pt x="9" y="45"/>
                    </a:cubicBezTo>
                    <a:cubicBezTo>
                      <a:pt x="10" y="46"/>
                      <a:pt x="12" y="46"/>
                      <a:pt x="13" y="46"/>
                    </a:cubicBezTo>
                    <a:cubicBezTo>
                      <a:pt x="15" y="46"/>
                      <a:pt x="16" y="46"/>
                      <a:pt x="18" y="44"/>
                    </a:cubicBezTo>
                    <a:cubicBezTo>
                      <a:pt x="19" y="43"/>
                      <a:pt x="19" y="41"/>
                      <a:pt x="19" y="39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7"/>
                      <a:pt x="19" y="15"/>
                      <a:pt x="17" y="14"/>
                    </a:cubicBezTo>
                    <a:cubicBezTo>
                      <a:pt x="16" y="12"/>
                      <a:pt x="15" y="12"/>
                      <a:pt x="13" y="12"/>
                    </a:cubicBezTo>
                    <a:close/>
                    <a:moveTo>
                      <a:pt x="12" y="38"/>
                    </a:moveTo>
                    <a:cubicBezTo>
                      <a:pt x="12" y="39"/>
                      <a:pt x="12" y="40"/>
                      <a:pt x="12" y="40"/>
                    </a:cubicBezTo>
                    <a:cubicBezTo>
                      <a:pt x="11" y="41"/>
                      <a:pt x="11" y="41"/>
                      <a:pt x="10" y="41"/>
                    </a:cubicBezTo>
                    <a:cubicBezTo>
                      <a:pt x="9" y="41"/>
                      <a:pt x="9" y="41"/>
                      <a:pt x="8" y="41"/>
                    </a:cubicBezTo>
                    <a:cubicBezTo>
                      <a:pt x="8" y="40"/>
                      <a:pt x="7" y="40"/>
                      <a:pt x="6" y="39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8"/>
                      <a:pt x="7" y="17"/>
                      <a:pt x="8" y="17"/>
                    </a:cubicBezTo>
                    <a:cubicBezTo>
                      <a:pt x="8" y="17"/>
                      <a:pt x="9" y="17"/>
                      <a:pt x="9" y="17"/>
                    </a:cubicBezTo>
                    <a:cubicBezTo>
                      <a:pt x="10" y="17"/>
                      <a:pt x="11" y="17"/>
                      <a:pt x="11" y="18"/>
                    </a:cubicBezTo>
                    <a:cubicBezTo>
                      <a:pt x="12" y="18"/>
                      <a:pt x="12" y="19"/>
                      <a:pt x="12" y="20"/>
                    </a:cubicBezTo>
                    <a:lnTo>
                      <a:pt x="12" y="3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36" name="Google Shape;336;p21"/>
              <p:cNvSpPr/>
              <p:nvPr/>
            </p:nvSpPr>
            <p:spPr>
              <a:xfrm>
                <a:off x="4495801" y="4710113"/>
                <a:ext cx="84138" cy="141287"/>
              </a:xfrm>
              <a:custGeom>
                <a:rect b="b" l="l" r="r" t="t"/>
                <a:pathLst>
                  <a:path extrusionOk="0" h="34" w="20">
                    <a:moveTo>
                      <a:pt x="13" y="26"/>
                    </a:moveTo>
                    <a:cubicBezTo>
                      <a:pt x="12" y="26"/>
                      <a:pt x="11" y="27"/>
                      <a:pt x="11" y="27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7" y="28"/>
                    </a:cubicBezTo>
                    <a:cubicBezTo>
                      <a:pt x="7" y="27"/>
                      <a:pt x="7" y="27"/>
                      <a:pt x="7" y="26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0"/>
                      <a:pt x="1" y="32"/>
                      <a:pt x="1" y="33"/>
                    </a:cubicBezTo>
                    <a:cubicBezTo>
                      <a:pt x="2" y="34"/>
                      <a:pt x="3" y="34"/>
                      <a:pt x="5" y="34"/>
                    </a:cubicBezTo>
                    <a:cubicBezTo>
                      <a:pt x="6" y="34"/>
                      <a:pt x="8" y="34"/>
                      <a:pt x="9" y="33"/>
                    </a:cubicBezTo>
                    <a:cubicBezTo>
                      <a:pt x="10" y="32"/>
                      <a:pt x="12" y="31"/>
                      <a:pt x="13" y="30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3" y="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37" name="Google Shape;337;p21"/>
              <p:cNvSpPr/>
              <p:nvPr/>
            </p:nvSpPr>
            <p:spPr>
              <a:xfrm>
                <a:off x="4127501" y="4194175"/>
                <a:ext cx="909638" cy="909637"/>
              </a:xfrm>
              <a:custGeom>
                <a:rect b="b" l="l" r="r" t="t"/>
                <a:pathLst>
                  <a:path extrusionOk="0" h="217" w="217">
                    <a:moveTo>
                      <a:pt x="108" y="0"/>
                    </a:moveTo>
                    <a:cubicBezTo>
                      <a:pt x="48" y="0"/>
                      <a:pt x="0" y="48"/>
                      <a:pt x="0" y="108"/>
                    </a:cubicBezTo>
                    <a:cubicBezTo>
                      <a:pt x="0" y="169"/>
                      <a:pt x="48" y="217"/>
                      <a:pt x="108" y="217"/>
                    </a:cubicBezTo>
                    <a:cubicBezTo>
                      <a:pt x="169" y="217"/>
                      <a:pt x="217" y="169"/>
                      <a:pt x="217" y="108"/>
                    </a:cubicBezTo>
                    <a:cubicBezTo>
                      <a:pt x="217" y="48"/>
                      <a:pt x="169" y="0"/>
                      <a:pt x="108" y="0"/>
                    </a:cubicBezTo>
                    <a:close/>
                    <a:moveTo>
                      <a:pt x="126" y="53"/>
                    </a:move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82"/>
                      <a:pt x="134" y="82"/>
                      <a:pt x="134" y="82"/>
                    </a:cubicBezTo>
                    <a:cubicBezTo>
                      <a:pt x="134" y="83"/>
                      <a:pt x="134" y="83"/>
                      <a:pt x="134" y="84"/>
                    </a:cubicBezTo>
                    <a:cubicBezTo>
                      <a:pt x="134" y="84"/>
                      <a:pt x="135" y="84"/>
                      <a:pt x="136" y="84"/>
                    </a:cubicBezTo>
                    <a:cubicBezTo>
                      <a:pt x="136" y="84"/>
                      <a:pt x="137" y="84"/>
                      <a:pt x="138" y="84"/>
                    </a:cubicBezTo>
                    <a:cubicBezTo>
                      <a:pt x="139" y="83"/>
                      <a:pt x="139" y="82"/>
                      <a:pt x="140" y="82"/>
                    </a:cubicBezTo>
                    <a:cubicBezTo>
                      <a:pt x="140" y="53"/>
                      <a:pt x="140" y="53"/>
                      <a:pt x="140" y="53"/>
                    </a:cubicBezTo>
                    <a:cubicBezTo>
                      <a:pt x="148" y="53"/>
                      <a:pt x="148" y="53"/>
                      <a:pt x="148" y="53"/>
                    </a:cubicBezTo>
                    <a:cubicBezTo>
                      <a:pt x="148" y="91"/>
                      <a:pt x="148" y="91"/>
                      <a:pt x="148" y="91"/>
                    </a:cubicBezTo>
                    <a:cubicBezTo>
                      <a:pt x="140" y="91"/>
                      <a:pt x="140" y="91"/>
                      <a:pt x="140" y="91"/>
                    </a:cubicBezTo>
                    <a:cubicBezTo>
                      <a:pt x="140" y="86"/>
                      <a:pt x="140" y="86"/>
                      <a:pt x="140" y="86"/>
                    </a:cubicBezTo>
                    <a:cubicBezTo>
                      <a:pt x="139" y="88"/>
                      <a:pt x="137" y="89"/>
                      <a:pt x="136" y="90"/>
                    </a:cubicBezTo>
                    <a:cubicBezTo>
                      <a:pt x="134" y="91"/>
                      <a:pt x="133" y="91"/>
                      <a:pt x="131" y="91"/>
                    </a:cubicBezTo>
                    <a:cubicBezTo>
                      <a:pt x="130" y="91"/>
                      <a:pt x="128" y="91"/>
                      <a:pt x="127" y="89"/>
                    </a:cubicBezTo>
                    <a:cubicBezTo>
                      <a:pt x="126" y="88"/>
                      <a:pt x="126" y="87"/>
                      <a:pt x="126" y="84"/>
                    </a:cubicBezTo>
                    <a:lnTo>
                      <a:pt x="126" y="53"/>
                    </a:lnTo>
                    <a:close/>
                    <a:moveTo>
                      <a:pt x="98" y="62"/>
                    </a:moveTo>
                    <a:cubicBezTo>
                      <a:pt x="98" y="59"/>
                      <a:pt x="99" y="57"/>
                      <a:pt x="101" y="55"/>
                    </a:cubicBezTo>
                    <a:cubicBezTo>
                      <a:pt x="103" y="53"/>
                      <a:pt x="106" y="52"/>
                      <a:pt x="109" y="52"/>
                    </a:cubicBezTo>
                    <a:cubicBezTo>
                      <a:pt x="112" y="52"/>
                      <a:pt x="115" y="53"/>
                      <a:pt x="117" y="55"/>
                    </a:cubicBezTo>
                    <a:cubicBezTo>
                      <a:pt x="119" y="57"/>
                      <a:pt x="120" y="59"/>
                      <a:pt x="120" y="62"/>
                    </a:cubicBezTo>
                    <a:cubicBezTo>
                      <a:pt x="120" y="81"/>
                      <a:pt x="120" y="81"/>
                      <a:pt x="120" y="81"/>
                    </a:cubicBezTo>
                    <a:cubicBezTo>
                      <a:pt x="120" y="84"/>
                      <a:pt x="119" y="87"/>
                      <a:pt x="117" y="89"/>
                    </a:cubicBezTo>
                    <a:cubicBezTo>
                      <a:pt x="115" y="91"/>
                      <a:pt x="112" y="91"/>
                      <a:pt x="109" y="91"/>
                    </a:cubicBezTo>
                    <a:cubicBezTo>
                      <a:pt x="105" y="91"/>
                      <a:pt x="103" y="91"/>
                      <a:pt x="101" y="89"/>
                    </a:cubicBezTo>
                    <a:cubicBezTo>
                      <a:pt x="99" y="87"/>
                      <a:pt x="98" y="84"/>
                      <a:pt x="98" y="81"/>
                    </a:cubicBezTo>
                    <a:lnTo>
                      <a:pt x="98" y="62"/>
                    </a:lnTo>
                    <a:close/>
                    <a:moveTo>
                      <a:pt x="77" y="40"/>
                    </a:move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97" y="40"/>
                      <a:pt x="97" y="40"/>
                      <a:pt x="97" y="40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7" y="91"/>
                      <a:pt x="87" y="91"/>
                      <a:pt x="87" y="91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79" y="71"/>
                      <a:pt x="79" y="71"/>
                      <a:pt x="79" y="71"/>
                    </a:cubicBezTo>
                    <a:cubicBezTo>
                      <a:pt x="68" y="40"/>
                      <a:pt x="68" y="40"/>
                      <a:pt x="68" y="40"/>
                    </a:cubicBezTo>
                    <a:lnTo>
                      <a:pt x="77" y="40"/>
                    </a:lnTo>
                    <a:close/>
                    <a:moveTo>
                      <a:pt x="177" y="146"/>
                    </a:moveTo>
                    <a:cubicBezTo>
                      <a:pt x="177" y="160"/>
                      <a:pt x="166" y="171"/>
                      <a:pt x="152" y="171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54" y="171"/>
                      <a:pt x="43" y="160"/>
                      <a:pt x="43" y="146"/>
                    </a:cubicBezTo>
                    <a:cubicBezTo>
                      <a:pt x="43" y="127"/>
                      <a:pt x="43" y="127"/>
                      <a:pt x="43" y="127"/>
                    </a:cubicBezTo>
                    <a:cubicBezTo>
                      <a:pt x="43" y="113"/>
                      <a:pt x="54" y="102"/>
                      <a:pt x="68" y="102"/>
                    </a:cubicBezTo>
                    <a:cubicBezTo>
                      <a:pt x="152" y="102"/>
                      <a:pt x="152" y="102"/>
                      <a:pt x="152" y="102"/>
                    </a:cubicBezTo>
                    <a:cubicBezTo>
                      <a:pt x="166" y="102"/>
                      <a:pt x="177" y="113"/>
                      <a:pt x="177" y="127"/>
                    </a:cubicBezTo>
                    <a:lnTo>
                      <a:pt x="177" y="146"/>
                    </a:lnTo>
                    <a:close/>
                  </a:path>
                </a:pathLst>
              </a:custGeom>
              <a:solidFill>
                <a:srgbClr val="E74558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38" name="Google Shape;338;p21"/>
              <p:cNvSpPr/>
              <p:nvPr/>
            </p:nvSpPr>
            <p:spPr>
              <a:xfrm>
                <a:off x="4697413" y="4705350"/>
                <a:ext cx="84138" cy="150812"/>
              </a:xfrm>
              <a:custGeom>
                <a:rect b="b" l="l" r="r" t="t"/>
                <a:pathLst>
                  <a:path extrusionOk="0" h="36" w="20">
                    <a:moveTo>
                      <a:pt x="10" y="0"/>
                    </a:moveTo>
                    <a:cubicBezTo>
                      <a:pt x="7" y="0"/>
                      <a:pt x="4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8"/>
                      <a:pt x="1" y="31"/>
                      <a:pt x="2" y="33"/>
                    </a:cubicBezTo>
                    <a:cubicBezTo>
                      <a:pt x="4" y="35"/>
                      <a:pt x="6" y="36"/>
                      <a:pt x="9" y="36"/>
                    </a:cubicBezTo>
                    <a:cubicBezTo>
                      <a:pt x="13" y="36"/>
                      <a:pt x="15" y="35"/>
                      <a:pt x="17" y="33"/>
                    </a:cubicBezTo>
                    <a:cubicBezTo>
                      <a:pt x="19" y="31"/>
                      <a:pt x="20" y="29"/>
                      <a:pt x="20" y="25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7"/>
                      <a:pt x="12" y="28"/>
                      <a:pt x="12" y="29"/>
                    </a:cubicBezTo>
                    <a:cubicBezTo>
                      <a:pt x="11" y="29"/>
                      <a:pt x="11" y="30"/>
                      <a:pt x="10" y="30"/>
                    </a:cubicBezTo>
                    <a:cubicBezTo>
                      <a:pt x="8" y="30"/>
                      <a:pt x="8" y="29"/>
                      <a:pt x="7" y="29"/>
                    </a:cubicBezTo>
                    <a:cubicBezTo>
                      <a:pt x="7" y="28"/>
                      <a:pt x="7" y="27"/>
                      <a:pt x="7" y="25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7"/>
                      <a:pt x="19" y="4"/>
                      <a:pt x="17" y="3"/>
                    </a:cubicBezTo>
                    <a:cubicBezTo>
                      <a:pt x="15" y="1"/>
                      <a:pt x="13" y="0"/>
                      <a:pt x="10" y="0"/>
                    </a:cubicBezTo>
                    <a:close/>
                    <a:moveTo>
                      <a:pt x="13" y="13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8"/>
                      <a:pt x="7" y="7"/>
                    </a:cubicBezTo>
                    <a:cubicBezTo>
                      <a:pt x="8" y="6"/>
                      <a:pt x="9" y="6"/>
                      <a:pt x="10" y="6"/>
                    </a:cubicBezTo>
                    <a:cubicBezTo>
                      <a:pt x="11" y="6"/>
                      <a:pt x="11" y="6"/>
                      <a:pt x="12" y="7"/>
                    </a:cubicBezTo>
                    <a:cubicBezTo>
                      <a:pt x="12" y="8"/>
                      <a:pt x="13" y="9"/>
                      <a:pt x="13" y="10"/>
                    </a:cubicBezTo>
                    <a:lnTo>
                      <a:pt x="13" y="1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339" name="Google Shape;339;p21"/>
            <p:cNvSpPr/>
            <p:nvPr/>
          </p:nvSpPr>
          <p:spPr>
            <a:xfrm>
              <a:off x="10001333" y="7007895"/>
              <a:ext cx="1598257" cy="800397"/>
            </a:xfrm>
            <a:custGeom>
              <a:rect b="b" l="l" r="r" t="t"/>
              <a:pathLst>
                <a:path extrusionOk="0" h="119" w="238">
                  <a:moveTo>
                    <a:pt x="101" y="35"/>
                  </a:moveTo>
                  <a:cubicBezTo>
                    <a:pt x="149" y="21"/>
                    <a:pt x="190" y="50"/>
                    <a:pt x="190" y="50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38" y="40"/>
                    <a:pt x="127" y="39"/>
                    <a:pt x="116" y="41"/>
                  </a:cubicBezTo>
                  <a:cubicBezTo>
                    <a:pt x="139" y="87"/>
                    <a:pt x="139" y="87"/>
                    <a:pt x="139" y="87"/>
                  </a:cubicBezTo>
                  <a:cubicBezTo>
                    <a:pt x="238" y="59"/>
                    <a:pt x="238" y="59"/>
                    <a:pt x="238" y="59"/>
                  </a:cubicBezTo>
                  <a:cubicBezTo>
                    <a:pt x="238" y="59"/>
                    <a:pt x="202" y="3"/>
                    <a:pt x="95" y="21"/>
                  </a:cubicBezTo>
                  <a:cubicBezTo>
                    <a:pt x="95" y="21"/>
                    <a:pt x="94" y="21"/>
                    <a:pt x="93" y="2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0" y="56"/>
                    <a:pt x="29" y="119"/>
                    <a:pt x="29" y="119"/>
                  </a:cubicBezTo>
                  <a:cubicBezTo>
                    <a:pt x="128" y="91"/>
                    <a:pt x="128" y="91"/>
                    <a:pt x="128" y="91"/>
                  </a:cubicBezTo>
                  <a:lnTo>
                    <a:pt x="101" y="35"/>
                  </a:lnTo>
                  <a:close/>
                  <a:moveTo>
                    <a:pt x="56" y="86"/>
                  </a:moveTo>
                  <a:cubicBezTo>
                    <a:pt x="56" y="86"/>
                    <a:pt x="46" y="65"/>
                    <a:pt x="74" y="47"/>
                  </a:cubicBezTo>
                  <a:cubicBezTo>
                    <a:pt x="89" y="78"/>
                    <a:pt x="89" y="78"/>
                    <a:pt x="89" y="78"/>
                  </a:cubicBezTo>
                  <a:lnTo>
                    <a:pt x="56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12217040" y="6426018"/>
              <a:ext cx="1397522" cy="1346702"/>
            </a:xfrm>
            <a:custGeom>
              <a:rect b="b" l="l" r="r" t="t"/>
              <a:pathLst>
                <a:path extrusionOk="0" h="201" w="208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rgbClr val="0C98A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15592423" y="5165374"/>
              <a:ext cx="780599" cy="777218"/>
            </a:xfrm>
            <a:custGeom>
              <a:rect b="b" l="l" r="r" t="t"/>
              <a:pathLst>
                <a:path extrusionOk="0" h="174" w="175">
                  <a:moveTo>
                    <a:pt x="173" y="69"/>
                  </a:moveTo>
                  <a:cubicBezTo>
                    <a:pt x="172" y="64"/>
                    <a:pt x="170" y="58"/>
                    <a:pt x="168" y="53"/>
                  </a:cubicBezTo>
                  <a:cubicBezTo>
                    <a:pt x="166" y="48"/>
                    <a:pt x="163" y="43"/>
                    <a:pt x="160" y="38"/>
                  </a:cubicBezTo>
                  <a:cubicBezTo>
                    <a:pt x="157" y="33"/>
                    <a:pt x="153" y="29"/>
                    <a:pt x="149" y="25"/>
                  </a:cubicBezTo>
                  <a:cubicBezTo>
                    <a:pt x="145" y="21"/>
                    <a:pt x="141" y="18"/>
                    <a:pt x="136" y="14"/>
                  </a:cubicBezTo>
                  <a:cubicBezTo>
                    <a:pt x="132" y="11"/>
                    <a:pt x="127" y="9"/>
                    <a:pt x="121" y="6"/>
                  </a:cubicBezTo>
                  <a:cubicBezTo>
                    <a:pt x="116" y="4"/>
                    <a:pt x="111" y="2"/>
                    <a:pt x="105" y="1"/>
                  </a:cubicBezTo>
                  <a:cubicBezTo>
                    <a:pt x="99" y="0"/>
                    <a:pt x="93" y="0"/>
                    <a:pt x="87" y="0"/>
                  </a:cubicBezTo>
                  <a:cubicBezTo>
                    <a:pt x="82" y="0"/>
                    <a:pt x="76" y="0"/>
                    <a:pt x="70" y="1"/>
                  </a:cubicBezTo>
                  <a:cubicBezTo>
                    <a:pt x="64" y="2"/>
                    <a:pt x="59" y="4"/>
                    <a:pt x="53" y="6"/>
                  </a:cubicBezTo>
                  <a:cubicBezTo>
                    <a:pt x="48" y="9"/>
                    <a:pt x="43" y="11"/>
                    <a:pt x="39" y="14"/>
                  </a:cubicBezTo>
                  <a:cubicBezTo>
                    <a:pt x="34" y="18"/>
                    <a:pt x="30" y="21"/>
                    <a:pt x="26" y="25"/>
                  </a:cubicBezTo>
                  <a:cubicBezTo>
                    <a:pt x="22" y="29"/>
                    <a:pt x="18" y="33"/>
                    <a:pt x="15" y="38"/>
                  </a:cubicBezTo>
                  <a:cubicBezTo>
                    <a:pt x="12" y="43"/>
                    <a:pt x="9" y="48"/>
                    <a:pt x="7" y="53"/>
                  </a:cubicBezTo>
                  <a:cubicBezTo>
                    <a:pt x="5" y="58"/>
                    <a:pt x="3" y="64"/>
                    <a:pt x="2" y="69"/>
                  </a:cubicBezTo>
                  <a:cubicBezTo>
                    <a:pt x="1" y="75"/>
                    <a:pt x="0" y="81"/>
                    <a:pt x="0" y="87"/>
                  </a:cubicBezTo>
                  <a:cubicBezTo>
                    <a:pt x="0" y="93"/>
                    <a:pt x="1" y="99"/>
                    <a:pt x="2" y="105"/>
                  </a:cubicBezTo>
                  <a:cubicBezTo>
                    <a:pt x="3" y="110"/>
                    <a:pt x="5" y="116"/>
                    <a:pt x="7" y="121"/>
                  </a:cubicBezTo>
                  <a:cubicBezTo>
                    <a:pt x="9" y="126"/>
                    <a:pt x="12" y="131"/>
                    <a:pt x="15" y="136"/>
                  </a:cubicBezTo>
                  <a:cubicBezTo>
                    <a:pt x="18" y="140"/>
                    <a:pt x="22" y="145"/>
                    <a:pt x="26" y="149"/>
                  </a:cubicBezTo>
                  <a:cubicBezTo>
                    <a:pt x="30" y="153"/>
                    <a:pt x="34" y="156"/>
                    <a:pt x="39" y="159"/>
                  </a:cubicBezTo>
                  <a:cubicBezTo>
                    <a:pt x="43" y="163"/>
                    <a:pt x="48" y="165"/>
                    <a:pt x="53" y="167"/>
                  </a:cubicBezTo>
                  <a:cubicBezTo>
                    <a:pt x="59" y="170"/>
                    <a:pt x="64" y="171"/>
                    <a:pt x="70" y="173"/>
                  </a:cubicBezTo>
                  <a:cubicBezTo>
                    <a:pt x="76" y="174"/>
                    <a:pt x="82" y="174"/>
                    <a:pt x="87" y="174"/>
                  </a:cubicBezTo>
                  <a:cubicBezTo>
                    <a:pt x="93" y="174"/>
                    <a:pt x="99" y="174"/>
                    <a:pt x="105" y="173"/>
                  </a:cubicBezTo>
                  <a:cubicBezTo>
                    <a:pt x="111" y="171"/>
                    <a:pt x="116" y="170"/>
                    <a:pt x="121" y="167"/>
                  </a:cubicBezTo>
                  <a:cubicBezTo>
                    <a:pt x="127" y="165"/>
                    <a:pt x="132" y="163"/>
                    <a:pt x="136" y="159"/>
                  </a:cubicBezTo>
                  <a:cubicBezTo>
                    <a:pt x="141" y="156"/>
                    <a:pt x="145" y="153"/>
                    <a:pt x="149" y="149"/>
                  </a:cubicBezTo>
                  <a:cubicBezTo>
                    <a:pt x="153" y="145"/>
                    <a:pt x="157" y="140"/>
                    <a:pt x="160" y="136"/>
                  </a:cubicBezTo>
                  <a:cubicBezTo>
                    <a:pt x="163" y="131"/>
                    <a:pt x="166" y="126"/>
                    <a:pt x="168" y="121"/>
                  </a:cubicBezTo>
                  <a:cubicBezTo>
                    <a:pt x="170" y="116"/>
                    <a:pt x="172" y="110"/>
                    <a:pt x="173" y="105"/>
                  </a:cubicBezTo>
                  <a:cubicBezTo>
                    <a:pt x="174" y="99"/>
                    <a:pt x="175" y="93"/>
                    <a:pt x="175" y="87"/>
                  </a:cubicBezTo>
                  <a:cubicBezTo>
                    <a:pt x="175" y="81"/>
                    <a:pt x="174" y="75"/>
                    <a:pt x="173" y="69"/>
                  </a:cubicBezTo>
                  <a:close/>
                  <a:moveTo>
                    <a:pt x="162" y="86"/>
                  </a:moveTo>
                  <a:cubicBezTo>
                    <a:pt x="161" y="86"/>
                    <a:pt x="136" y="81"/>
                    <a:pt x="110" y="84"/>
                  </a:cubicBezTo>
                  <a:cubicBezTo>
                    <a:pt x="110" y="82"/>
                    <a:pt x="109" y="81"/>
                    <a:pt x="108" y="80"/>
                  </a:cubicBezTo>
                  <a:cubicBezTo>
                    <a:pt x="107" y="76"/>
                    <a:pt x="105" y="73"/>
                    <a:pt x="104" y="69"/>
                  </a:cubicBezTo>
                  <a:cubicBezTo>
                    <a:pt x="133" y="57"/>
                    <a:pt x="145" y="40"/>
                    <a:pt x="145" y="40"/>
                  </a:cubicBezTo>
                  <a:cubicBezTo>
                    <a:pt x="156" y="52"/>
                    <a:pt x="162" y="68"/>
                    <a:pt x="162" y="86"/>
                  </a:cubicBezTo>
                  <a:close/>
                  <a:moveTo>
                    <a:pt x="137" y="31"/>
                  </a:moveTo>
                  <a:cubicBezTo>
                    <a:pt x="137" y="31"/>
                    <a:pt x="126" y="47"/>
                    <a:pt x="98" y="58"/>
                  </a:cubicBezTo>
                  <a:cubicBezTo>
                    <a:pt x="85" y="35"/>
                    <a:pt x="71" y="16"/>
                    <a:pt x="70" y="14"/>
                  </a:cubicBezTo>
                  <a:cubicBezTo>
                    <a:pt x="76" y="13"/>
                    <a:pt x="81" y="12"/>
                    <a:pt x="87" y="12"/>
                  </a:cubicBezTo>
                  <a:cubicBezTo>
                    <a:pt x="106" y="12"/>
                    <a:pt x="124" y="19"/>
                    <a:pt x="137" y="31"/>
                  </a:cubicBezTo>
                  <a:close/>
                  <a:moveTo>
                    <a:pt x="70" y="14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9" y="15"/>
                    <a:pt x="69" y="15"/>
                  </a:cubicBezTo>
                  <a:cubicBezTo>
                    <a:pt x="69" y="15"/>
                    <a:pt x="70" y="15"/>
                    <a:pt x="70" y="14"/>
                  </a:cubicBezTo>
                  <a:close/>
                  <a:moveTo>
                    <a:pt x="56" y="19"/>
                  </a:moveTo>
                  <a:cubicBezTo>
                    <a:pt x="57" y="21"/>
                    <a:pt x="70" y="39"/>
                    <a:pt x="83" y="62"/>
                  </a:cubicBezTo>
                  <a:cubicBezTo>
                    <a:pt x="47" y="72"/>
                    <a:pt x="16" y="72"/>
                    <a:pt x="14" y="72"/>
                  </a:cubicBezTo>
                  <a:cubicBezTo>
                    <a:pt x="19" y="48"/>
                    <a:pt x="35" y="29"/>
                    <a:pt x="56" y="19"/>
                  </a:cubicBezTo>
                  <a:close/>
                  <a:moveTo>
                    <a:pt x="13" y="87"/>
                  </a:moveTo>
                  <a:cubicBezTo>
                    <a:pt x="13" y="86"/>
                    <a:pt x="13" y="85"/>
                    <a:pt x="13" y="85"/>
                  </a:cubicBezTo>
                  <a:cubicBezTo>
                    <a:pt x="14" y="85"/>
                    <a:pt x="51" y="85"/>
                    <a:pt x="90" y="74"/>
                  </a:cubicBezTo>
                  <a:cubicBezTo>
                    <a:pt x="92" y="78"/>
                    <a:pt x="94" y="82"/>
                    <a:pt x="96" y="87"/>
                  </a:cubicBezTo>
                  <a:cubicBezTo>
                    <a:pt x="95" y="87"/>
                    <a:pt x="94" y="87"/>
                    <a:pt x="93" y="88"/>
                  </a:cubicBezTo>
                  <a:cubicBezTo>
                    <a:pt x="52" y="101"/>
                    <a:pt x="32" y="137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20" y="124"/>
                    <a:pt x="13" y="106"/>
                    <a:pt x="13" y="87"/>
                  </a:cubicBezTo>
                  <a:close/>
                  <a:moveTo>
                    <a:pt x="87" y="162"/>
                  </a:moveTo>
                  <a:cubicBezTo>
                    <a:pt x="69" y="162"/>
                    <a:pt x="53" y="155"/>
                    <a:pt x="40" y="144"/>
                  </a:cubicBezTo>
                  <a:cubicBezTo>
                    <a:pt x="41" y="145"/>
                    <a:pt x="42" y="146"/>
                    <a:pt x="42" y="146"/>
                  </a:cubicBezTo>
                  <a:cubicBezTo>
                    <a:pt x="42" y="146"/>
                    <a:pt x="56" y="115"/>
                    <a:pt x="100" y="99"/>
                  </a:cubicBezTo>
                  <a:cubicBezTo>
                    <a:pt x="100" y="99"/>
                    <a:pt x="100" y="99"/>
                    <a:pt x="101" y="99"/>
                  </a:cubicBezTo>
                  <a:cubicBezTo>
                    <a:pt x="111" y="126"/>
                    <a:pt x="115" y="149"/>
                    <a:pt x="117" y="156"/>
                  </a:cubicBezTo>
                  <a:cubicBezTo>
                    <a:pt x="108" y="159"/>
                    <a:pt x="98" y="162"/>
                    <a:pt x="87" y="162"/>
                  </a:cubicBezTo>
                  <a:close/>
                  <a:moveTo>
                    <a:pt x="129" y="149"/>
                  </a:moveTo>
                  <a:cubicBezTo>
                    <a:pt x="128" y="144"/>
                    <a:pt x="124" y="122"/>
                    <a:pt x="115" y="96"/>
                  </a:cubicBezTo>
                  <a:cubicBezTo>
                    <a:pt x="139" y="92"/>
                    <a:pt x="160" y="98"/>
                    <a:pt x="161" y="99"/>
                  </a:cubicBezTo>
                  <a:cubicBezTo>
                    <a:pt x="158" y="120"/>
                    <a:pt x="146" y="138"/>
                    <a:pt x="129" y="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10496160" y="9996274"/>
              <a:ext cx="1532193" cy="1524567"/>
            </a:xfrm>
            <a:custGeom>
              <a:rect b="b" l="l" r="r" t="t"/>
              <a:pathLst>
                <a:path extrusionOk="0" h="227" w="228"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60"/>
                    <a:pt x="28" y="200"/>
                    <a:pt x="68" y="218"/>
                  </a:cubicBezTo>
                  <a:cubicBezTo>
                    <a:pt x="68" y="210"/>
                    <a:pt x="68" y="200"/>
                    <a:pt x="70" y="192"/>
                  </a:cubicBezTo>
                  <a:cubicBezTo>
                    <a:pt x="73" y="183"/>
                    <a:pt x="85" y="130"/>
                    <a:pt x="85" y="130"/>
                  </a:cubicBezTo>
                  <a:cubicBezTo>
                    <a:pt x="85" y="130"/>
                    <a:pt x="81" y="122"/>
                    <a:pt x="81" y="112"/>
                  </a:cubicBezTo>
                  <a:cubicBezTo>
                    <a:pt x="81" y="95"/>
                    <a:pt x="91" y="82"/>
                    <a:pt x="103" y="82"/>
                  </a:cubicBezTo>
                  <a:cubicBezTo>
                    <a:pt x="114" y="82"/>
                    <a:pt x="119" y="90"/>
                    <a:pt x="119" y="99"/>
                  </a:cubicBezTo>
                  <a:cubicBezTo>
                    <a:pt x="119" y="110"/>
                    <a:pt x="112" y="125"/>
                    <a:pt x="109" y="140"/>
                  </a:cubicBezTo>
                  <a:cubicBezTo>
                    <a:pt x="106" y="152"/>
                    <a:pt x="115" y="162"/>
                    <a:pt x="127" y="162"/>
                  </a:cubicBezTo>
                  <a:cubicBezTo>
                    <a:pt x="148" y="162"/>
                    <a:pt x="163" y="134"/>
                    <a:pt x="163" y="101"/>
                  </a:cubicBezTo>
                  <a:cubicBezTo>
                    <a:pt x="163" y="76"/>
                    <a:pt x="146" y="57"/>
                    <a:pt x="115" y="57"/>
                  </a:cubicBezTo>
                  <a:cubicBezTo>
                    <a:pt x="81" y="57"/>
                    <a:pt x="59" y="83"/>
                    <a:pt x="59" y="112"/>
                  </a:cubicBezTo>
                  <a:cubicBezTo>
                    <a:pt x="59" y="122"/>
                    <a:pt x="62" y="129"/>
                    <a:pt x="67" y="134"/>
                  </a:cubicBezTo>
                  <a:cubicBezTo>
                    <a:pt x="69" y="137"/>
                    <a:pt x="69" y="138"/>
                    <a:pt x="68" y="141"/>
                  </a:cubicBezTo>
                  <a:cubicBezTo>
                    <a:pt x="68" y="143"/>
                    <a:pt x="67" y="148"/>
                    <a:pt x="66" y="150"/>
                  </a:cubicBezTo>
                  <a:cubicBezTo>
                    <a:pt x="65" y="153"/>
                    <a:pt x="63" y="154"/>
                    <a:pt x="60" y="153"/>
                  </a:cubicBezTo>
                  <a:cubicBezTo>
                    <a:pt x="44" y="146"/>
                    <a:pt x="37" y="129"/>
                    <a:pt x="37" y="109"/>
                  </a:cubicBezTo>
                  <a:cubicBezTo>
                    <a:pt x="37" y="77"/>
                    <a:pt x="64" y="38"/>
                    <a:pt x="118" y="38"/>
                  </a:cubicBezTo>
                  <a:cubicBezTo>
                    <a:pt x="162" y="38"/>
                    <a:pt x="191" y="70"/>
                    <a:pt x="191" y="103"/>
                  </a:cubicBezTo>
                  <a:cubicBezTo>
                    <a:pt x="191" y="148"/>
                    <a:pt x="166" y="181"/>
                    <a:pt x="129" y="181"/>
                  </a:cubicBezTo>
                  <a:cubicBezTo>
                    <a:pt x="117" y="181"/>
                    <a:pt x="105" y="175"/>
                    <a:pt x="101" y="167"/>
                  </a:cubicBezTo>
                  <a:cubicBezTo>
                    <a:pt x="101" y="167"/>
                    <a:pt x="95" y="193"/>
                    <a:pt x="93" y="198"/>
                  </a:cubicBezTo>
                  <a:cubicBezTo>
                    <a:pt x="91" y="207"/>
                    <a:pt x="86" y="216"/>
                    <a:pt x="82" y="223"/>
                  </a:cubicBezTo>
                  <a:cubicBezTo>
                    <a:pt x="92" y="226"/>
                    <a:pt x="103" y="227"/>
                    <a:pt x="114" y="227"/>
                  </a:cubicBezTo>
                  <a:cubicBezTo>
                    <a:pt x="177" y="227"/>
                    <a:pt x="228" y="176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rgbClr val="E7455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15143697" y="6241518"/>
              <a:ext cx="1369571" cy="1367030"/>
            </a:xfrm>
            <a:custGeom>
              <a:rect b="b" l="l" r="r" t="t"/>
              <a:pathLst>
                <a:path extrusionOk="0" h="204" w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rgbClr val="658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344" name="Google Shape;344;p21"/>
            <p:cNvGrpSpPr/>
            <p:nvPr/>
          </p:nvGrpSpPr>
          <p:grpSpPr>
            <a:xfrm>
              <a:off x="12499084" y="3707203"/>
              <a:ext cx="1234901" cy="1148508"/>
              <a:chOff x="3338513" y="696913"/>
              <a:chExt cx="771525" cy="717550"/>
            </a:xfrm>
          </p:grpSpPr>
          <p:sp>
            <p:nvSpPr>
              <p:cNvPr id="345" name="Google Shape;345;p21"/>
              <p:cNvSpPr/>
              <p:nvPr/>
            </p:nvSpPr>
            <p:spPr>
              <a:xfrm>
                <a:off x="3586163" y="696913"/>
                <a:ext cx="523875" cy="717550"/>
              </a:xfrm>
              <a:custGeom>
                <a:rect b="b" l="l" r="r" t="t"/>
                <a:pathLst>
                  <a:path extrusionOk="0" h="171" w="125">
                    <a:moveTo>
                      <a:pt x="115" y="63"/>
                    </a:moveTo>
                    <a:cubicBezTo>
                      <a:pt x="105" y="57"/>
                      <a:pt x="69" y="63"/>
                      <a:pt x="69" y="63"/>
                    </a:cubicBezTo>
                    <a:cubicBezTo>
                      <a:pt x="75" y="59"/>
                      <a:pt x="85" y="38"/>
                      <a:pt x="85" y="32"/>
                    </a:cubicBezTo>
                    <a:cubicBezTo>
                      <a:pt x="86" y="19"/>
                      <a:pt x="83" y="0"/>
                      <a:pt x="74" y="0"/>
                    </a:cubicBezTo>
                    <a:cubicBezTo>
                      <a:pt x="64" y="0"/>
                      <a:pt x="62" y="16"/>
                      <a:pt x="61" y="21"/>
                    </a:cubicBezTo>
                    <a:cubicBezTo>
                      <a:pt x="59" y="35"/>
                      <a:pt x="46" y="48"/>
                      <a:pt x="37" y="53"/>
                    </a:cubicBezTo>
                    <a:cubicBezTo>
                      <a:pt x="25" y="60"/>
                      <a:pt x="16" y="66"/>
                      <a:pt x="0" y="70"/>
                    </a:cubicBezTo>
                    <a:cubicBezTo>
                      <a:pt x="0" y="70"/>
                      <a:pt x="0" y="71"/>
                      <a:pt x="0" y="71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9" y="148"/>
                      <a:pt x="18" y="150"/>
                      <a:pt x="26" y="155"/>
                    </a:cubicBezTo>
                    <a:cubicBezTo>
                      <a:pt x="43" y="164"/>
                      <a:pt x="56" y="171"/>
                      <a:pt x="76" y="171"/>
                    </a:cubicBezTo>
                    <a:cubicBezTo>
                      <a:pt x="106" y="171"/>
                      <a:pt x="103" y="148"/>
                      <a:pt x="91" y="147"/>
                    </a:cubicBezTo>
                    <a:cubicBezTo>
                      <a:pt x="115" y="148"/>
                      <a:pt x="117" y="128"/>
                      <a:pt x="103" y="121"/>
                    </a:cubicBezTo>
                    <a:cubicBezTo>
                      <a:pt x="125" y="121"/>
                      <a:pt x="122" y="93"/>
                      <a:pt x="107" y="91"/>
                    </a:cubicBezTo>
                    <a:cubicBezTo>
                      <a:pt x="124" y="92"/>
                      <a:pt x="125" y="70"/>
                      <a:pt x="115" y="63"/>
                    </a:cubicBezTo>
                    <a:close/>
                  </a:path>
                </a:pathLst>
              </a:custGeom>
              <a:solidFill>
                <a:srgbClr val="658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46" name="Google Shape;346;p21"/>
              <p:cNvSpPr/>
              <p:nvPr/>
            </p:nvSpPr>
            <p:spPr>
              <a:xfrm>
                <a:off x="3338513" y="960438"/>
                <a:ext cx="163513" cy="390525"/>
              </a:xfrm>
              <a:prstGeom prst="rect">
                <a:avLst/>
              </a:prstGeom>
              <a:solidFill>
                <a:srgbClr val="658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grpSp>
          <p:nvGrpSpPr>
            <p:cNvPr id="347" name="Google Shape;347;p21"/>
            <p:cNvGrpSpPr/>
            <p:nvPr/>
          </p:nvGrpSpPr>
          <p:grpSpPr>
            <a:xfrm>
              <a:off x="10514397" y="5168145"/>
              <a:ext cx="1644531" cy="1540144"/>
              <a:chOff x="544513" y="3295650"/>
              <a:chExt cx="1325563" cy="1241425"/>
            </a:xfrm>
          </p:grpSpPr>
          <p:sp>
            <p:nvSpPr>
              <p:cNvPr id="348" name="Google Shape;348;p21"/>
              <p:cNvSpPr/>
              <p:nvPr/>
            </p:nvSpPr>
            <p:spPr>
              <a:xfrm>
                <a:off x="692151" y="3351213"/>
                <a:ext cx="1077913" cy="1185862"/>
              </a:xfrm>
              <a:custGeom>
                <a:rect b="b" l="l" r="r" t="t"/>
                <a:pathLst>
                  <a:path extrusionOk="0" h="283" w="257">
                    <a:moveTo>
                      <a:pt x="55" y="128"/>
                    </a:moveTo>
                    <a:cubicBezTo>
                      <a:pt x="53" y="127"/>
                      <a:pt x="51" y="127"/>
                      <a:pt x="49" y="128"/>
                    </a:cubicBezTo>
                    <a:cubicBezTo>
                      <a:pt x="47" y="128"/>
                      <a:pt x="45" y="128"/>
                      <a:pt x="43" y="129"/>
                    </a:cubicBezTo>
                    <a:cubicBezTo>
                      <a:pt x="41" y="130"/>
                      <a:pt x="38" y="131"/>
                      <a:pt x="36" y="133"/>
                    </a:cubicBezTo>
                    <a:cubicBezTo>
                      <a:pt x="9" y="145"/>
                      <a:pt x="9" y="145"/>
                      <a:pt x="9" y="145"/>
                    </a:cubicBezTo>
                    <a:cubicBezTo>
                      <a:pt x="2" y="148"/>
                      <a:pt x="0" y="158"/>
                      <a:pt x="4" y="167"/>
                    </a:cubicBezTo>
                    <a:cubicBezTo>
                      <a:pt x="26" y="218"/>
                      <a:pt x="26" y="218"/>
                      <a:pt x="26" y="218"/>
                    </a:cubicBezTo>
                    <a:cubicBezTo>
                      <a:pt x="30" y="227"/>
                      <a:pt x="39" y="232"/>
                      <a:pt x="46" y="229"/>
                    </a:cubicBezTo>
                    <a:cubicBezTo>
                      <a:pt x="61" y="223"/>
                      <a:pt x="61" y="223"/>
                      <a:pt x="61" y="223"/>
                    </a:cubicBezTo>
                    <a:cubicBezTo>
                      <a:pt x="73" y="243"/>
                      <a:pt x="73" y="243"/>
                      <a:pt x="73" y="243"/>
                    </a:cubicBezTo>
                    <a:cubicBezTo>
                      <a:pt x="77" y="240"/>
                      <a:pt x="77" y="240"/>
                      <a:pt x="77" y="240"/>
                    </a:cubicBezTo>
                    <a:cubicBezTo>
                      <a:pt x="106" y="273"/>
                      <a:pt x="106" y="273"/>
                      <a:pt x="106" y="273"/>
                    </a:cubicBezTo>
                    <a:cubicBezTo>
                      <a:pt x="115" y="282"/>
                      <a:pt x="129" y="283"/>
                      <a:pt x="139" y="275"/>
                    </a:cubicBezTo>
                    <a:cubicBezTo>
                      <a:pt x="149" y="266"/>
                      <a:pt x="149" y="251"/>
                      <a:pt x="141" y="242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38" y="239"/>
                      <a:pt x="138" y="239"/>
                      <a:pt x="138" y="239"/>
                    </a:cubicBezTo>
                    <a:cubicBezTo>
                      <a:pt x="112" y="209"/>
                      <a:pt x="112" y="209"/>
                      <a:pt x="112" y="209"/>
                    </a:cubicBezTo>
                    <a:cubicBezTo>
                      <a:pt x="128" y="194"/>
                      <a:pt x="128" y="194"/>
                      <a:pt x="128" y="194"/>
                    </a:cubicBezTo>
                    <a:cubicBezTo>
                      <a:pt x="129" y="194"/>
                      <a:pt x="130" y="193"/>
                      <a:pt x="131" y="193"/>
                    </a:cubicBezTo>
                    <a:cubicBezTo>
                      <a:pt x="197" y="178"/>
                      <a:pt x="257" y="188"/>
                      <a:pt x="257" y="188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1" y="54"/>
                      <a:pt x="86" y="108"/>
                      <a:pt x="55" y="128"/>
                    </a:cubicBezTo>
                    <a:close/>
                  </a:path>
                </a:pathLst>
              </a:custGeom>
              <a:solidFill>
                <a:srgbClr val="658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49" name="Google Shape;349;p21"/>
              <p:cNvSpPr/>
              <p:nvPr/>
            </p:nvSpPr>
            <p:spPr>
              <a:xfrm>
                <a:off x="1446213" y="3295650"/>
                <a:ext cx="423863" cy="865187"/>
              </a:xfrm>
              <a:custGeom>
                <a:rect b="b" l="l" r="r" t="t"/>
                <a:pathLst>
                  <a:path extrusionOk="0" h="545" w="267">
                    <a:moveTo>
                      <a:pt x="0" y="16"/>
                    </a:moveTo>
                    <a:lnTo>
                      <a:pt x="233" y="545"/>
                    </a:lnTo>
                    <a:lnTo>
                      <a:pt x="267" y="531"/>
                    </a:lnTo>
                    <a:lnTo>
                      <a:pt x="3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58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50" name="Google Shape;350;p21"/>
              <p:cNvSpPr/>
              <p:nvPr/>
            </p:nvSpPr>
            <p:spPr>
              <a:xfrm>
                <a:off x="544513" y="4021138"/>
                <a:ext cx="257175" cy="339725"/>
              </a:xfrm>
              <a:custGeom>
                <a:rect b="b" l="l" r="r" t="t"/>
                <a:pathLst>
                  <a:path extrusionOk="0" h="81" w="61">
                    <a:moveTo>
                      <a:pt x="30" y="10"/>
                    </a:moveTo>
                    <a:cubicBezTo>
                      <a:pt x="29" y="6"/>
                      <a:pt x="28" y="3"/>
                      <a:pt x="28" y="0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6" y="10"/>
                      <a:pt x="0" y="21"/>
                      <a:pt x="1" y="32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8" y="25"/>
                      <a:pt x="20" y="26"/>
                      <a:pt x="21" y="28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2" y="29"/>
                      <a:pt x="22" y="29"/>
                    </a:cubicBezTo>
                    <a:cubicBezTo>
                      <a:pt x="23" y="31"/>
                      <a:pt x="22" y="34"/>
                      <a:pt x="19" y="35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4" y="39"/>
                      <a:pt x="26" y="40"/>
                      <a:pt x="27" y="42"/>
                    </a:cubicBezTo>
                    <a:cubicBezTo>
                      <a:pt x="27" y="42"/>
                      <a:pt x="27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9" y="45"/>
                      <a:pt x="28" y="48"/>
                      <a:pt x="25" y="49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0" y="53"/>
                      <a:pt x="33" y="54"/>
                      <a:pt x="34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5" y="59"/>
                      <a:pt x="34" y="62"/>
                      <a:pt x="31" y="63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24" y="78"/>
                      <a:pt x="37" y="81"/>
                      <a:pt x="48" y="76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58" y="68"/>
                      <a:pt x="55" y="65"/>
                      <a:pt x="53" y="61"/>
                    </a:cubicBezTo>
                    <a:lnTo>
                      <a:pt x="30" y="10"/>
                    </a:lnTo>
                    <a:close/>
                  </a:path>
                </a:pathLst>
              </a:custGeom>
              <a:solidFill>
                <a:srgbClr val="6585A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351" name="Google Shape;351;p21"/>
            <p:cNvSpPr/>
            <p:nvPr/>
          </p:nvSpPr>
          <p:spPr>
            <a:xfrm>
              <a:off x="7838986" y="5592586"/>
              <a:ext cx="980806" cy="1181539"/>
            </a:xfrm>
            <a:custGeom>
              <a:rect b="b" l="l" r="r" t="t"/>
              <a:pathLst>
                <a:path extrusionOk="0" h="176" w="146">
                  <a:moveTo>
                    <a:pt x="60" y="173"/>
                  </a:moveTo>
                  <a:cubicBezTo>
                    <a:pt x="54" y="176"/>
                    <a:pt x="47" y="176"/>
                    <a:pt x="40" y="173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31" y="169"/>
                    <a:pt x="0" y="160"/>
                    <a:pt x="17" y="122"/>
                  </a:cubicBezTo>
                  <a:cubicBezTo>
                    <a:pt x="24" y="106"/>
                    <a:pt x="31" y="84"/>
                    <a:pt x="40" y="62"/>
                  </a:cubicBezTo>
                  <a:cubicBezTo>
                    <a:pt x="45" y="50"/>
                    <a:pt x="50" y="37"/>
                    <a:pt x="55" y="24"/>
                  </a:cubicBezTo>
                  <a:cubicBezTo>
                    <a:pt x="64" y="1"/>
                    <a:pt x="78" y="0"/>
                    <a:pt x="103" y="9"/>
                  </a:cubicBezTo>
                  <a:cubicBezTo>
                    <a:pt x="133" y="20"/>
                    <a:pt x="146" y="39"/>
                    <a:pt x="141" y="53"/>
                  </a:cubicBezTo>
                  <a:cubicBezTo>
                    <a:pt x="135" y="73"/>
                    <a:pt x="109" y="139"/>
                    <a:pt x="108" y="142"/>
                  </a:cubicBezTo>
                  <a:cubicBezTo>
                    <a:pt x="106" y="146"/>
                    <a:pt x="102" y="148"/>
                    <a:pt x="98" y="146"/>
                  </a:cubicBezTo>
                  <a:cubicBezTo>
                    <a:pt x="95" y="145"/>
                    <a:pt x="93" y="141"/>
                    <a:pt x="94" y="137"/>
                  </a:cubicBezTo>
                  <a:cubicBezTo>
                    <a:pt x="94" y="136"/>
                    <a:pt x="121" y="68"/>
                    <a:pt x="127" y="49"/>
                  </a:cubicBezTo>
                  <a:cubicBezTo>
                    <a:pt x="129" y="45"/>
                    <a:pt x="124" y="32"/>
                    <a:pt x="98" y="23"/>
                  </a:cubicBezTo>
                  <a:cubicBezTo>
                    <a:pt x="83" y="17"/>
                    <a:pt x="76" y="10"/>
                    <a:pt x="69" y="30"/>
                  </a:cubicBezTo>
                  <a:cubicBezTo>
                    <a:pt x="64" y="42"/>
                    <a:pt x="59" y="55"/>
                    <a:pt x="54" y="67"/>
                  </a:cubicBezTo>
                  <a:cubicBezTo>
                    <a:pt x="45" y="90"/>
                    <a:pt x="37" y="111"/>
                    <a:pt x="30" y="127"/>
                  </a:cubicBezTo>
                  <a:cubicBezTo>
                    <a:pt x="20" y="152"/>
                    <a:pt x="36" y="155"/>
                    <a:pt x="44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52" y="162"/>
                    <a:pt x="56" y="161"/>
                    <a:pt x="61" y="151"/>
                  </a:cubicBezTo>
                  <a:cubicBezTo>
                    <a:pt x="62" y="148"/>
                    <a:pt x="64" y="142"/>
                    <a:pt x="67" y="135"/>
                  </a:cubicBezTo>
                  <a:cubicBezTo>
                    <a:pt x="75" y="115"/>
                    <a:pt x="91" y="77"/>
                    <a:pt x="93" y="68"/>
                  </a:cubicBezTo>
                  <a:cubicBezTo>
                    <a:pt x="94" y="65"/>
                    <a:pt x="94" y="59"/>
                    <a:pt x="91" y="58"/>
                  </a:cubicBezTo>
                  <a:cubicBezTo>
                    <a:pt x="87" y="56"/>
                    <a:pt x="83" y="65"/>
                    <a:pt x="82" y="67"/>
                  </a:cubicBezTo>
                  <a:cubicBezTo>
                    <a:pt x="72" y="95"/>
                    <a:pt x="58" y="130"/>
                    <a:pt x="57" y="130"/>
                  </a:cubicBezTo>
                  <a:cubicBezTo>
                    <a:pt x="56" y="134"/>
                    <a:pt x="52" y="135"/>
                    <a:pt x="48" y="134"/>
                  </a:cubicBezTo>
                  <a:cubicBezTo>
                    <a:pt x="44" y="132"/>
                    <a:pt x="42" y="128"/>
                    <a:pt x="44" y="124"/>
                  </a:cubicBezTo>
                  <a:cubicBezTo>
                    <a:pt x="44" y="124"/>
                    <a:pt x="58" y="90"/>
                    <a:pt x="68" y="62"/>
                  </a:cubicBezTo>
                  <a:cubicBezTo>
                    <a:pt x="75" y="45"/>
                    <a:pt x="87" y="41"/>
                    <a:pt x="96" y="44"/>
                  </a:cubicBezTo>
                  <a:cubicBezTo>
                    <a:pt x="106" y="47"/>
                    <a:pt x="110" y="62"/>
                    <a:pt x="107" y="72"/>
                  </a:cubicBezTo>
                  <a:cubicBezTo>
                    <a:pt x="105" y="81"/>
                    <a:pt x="93" y="111"/>
                    <a:pt x="80" y="141"/>
                  </a:cubicBezTo>
                  <a:cubicBezTo>
                    <a:pt x="78" y="148"/>
                    <a:pt x="75" y="154"/>
                    <a:pt x="74" y="156"/>
                  </a:cubicBezTo>
                  <a:cubicBezTo>
                    <a:pt x="71" y="165"/>
                    <a:pt x="66" y="171"/>
                    <a:pt x="60" y="173"/>
                  </a:cubicBezTo>
                  <a:close/>
                </a:path>
              </a:pathLst>
            </a:custGeom>
            <a:solidFill>
              <a:srgbClr val="658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14519138" y="4447424"/>
              <a:ext cx="872651" cy="1051248"/>
            </a:xfrm>
            <a:custGeom>
              <a:rect b="b" l="l" r="r" t="t"/>
              <a:pathLst>
                <a:path extrusionOk="0" h="176" w="146">
                  <a:moveTo>
                    <a:pt x="60" y="173"/>
                  </a:moveTo>
                  <a:cubicBezTo>
                    <a:pt x="54" y="176"/>
                    <a:pt x="47" y="176"/>
                    <a:pt x="40" y="173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31" y="169"/>
                    <a:pt x="0" y="160"/>
                    <a:pt x="17" y="122"/>
                  </a:cubicBezTo>
                  <a:cubicBezTo>
                    <a:pt x="24" y="106"/>
                    <a:pt x="31" y="84"/>
                    <a:pt x="40" y="62"/>
                  </a:cubicBezTo>
                  <a:cubicBezTo>
                    <a:pt x="45" y="50"/>
                    <a:pt x="50" y="37"/>
                    <a:pt x="55" y="24"/>
                  </a:cubicBezTo>
                  <a:cubicBezTo>
                    <a:pt x="64" y="1"/>
                    <a:pt x="78" y="0"/>
                    <a:pt x="103" y="9"/>
                  </a:cubicBezTo>
                  <a:cubicBezTo>
                    <a:pt x="133" y="20"/>
                    <a:pt x="146" y="39"/>
                    <a:pt x="141" y="53"/>
                  </a:cubicBezTo>
                  <a:cubicBezTo>
                    <a:pt x="135" y="73"/>
                    <a:pt x="109" y="139"/>
                    <a:pt x="108" y="142"/>
                  </a:cubicBezTo>
                  <a:cubicBezTo>
                    <a:pt x="106" y="146"/>
                    <a:pt x="102" y="148"/>
                    <a:pt x="98" y="146"/>
                  </a:cubicBezTo>
                  <a:cubicBezTo>
                    <a:pt x="95" y="145"/>
                    <a:pt x="93" y="141"/>
                    <a:pt x="94" y="137"/>
                  </a:cubicBezTo>
                  <a:cubicBezTo>
                    <a:pt x="94" y="136"/>
                    <a:pt x="121" y="68"/>
                    <a:pt x="127" y="49"/>
                  </a:cubicBezTo>
                  <a:cubicBezTo>
                    <a:pt x="129" y="45"/>
                    <a:pt x="124" y="32"/>
                    <a:pt x="98" y="23"/>
                  </a:cubicBezTo>
                  <a:cubicBezTo>
                    <a:pt x="83" y="17"/>
                    <a:pt x="76" y="10"/>
                    <a:pt x="69" y="30"/>
                  </a:cubicBezTo>
                  <a:cubicBezTo>
                    <a:pt x="64" y="42"/>
                    <a:pt x="59" y="55"/>
                    <a:pt x="54" y="67"/>
                  </a:cubicBezTo>
                  <a:cubicBezTo>
                    <a:pt x="45" y="90"/>
                    <a:pt x="37" y="111"/>
                    <a:pt x="30" y="127"/>
                  </a:cubicBezTo>
                  <a:cubicBezTo>
                    <a:pt x="20" y="152"/>
                    <a:pt x="36" y="155"/>
                    <a:pt x="44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52" y="162"/>
                    <a:pt x="56" y="161"/>
                    <a:pt x="61" y="151"/>
                  </a:cubicBezTo>
                  <a:cubicBezTo>
                    <a:pt x="62" y="148"/>
                    <a:pt x="64" y="142"/>
                    <a:pt x="67" y="135"/>
                  </a:cubicBezTo>
                  <a:cubicBezTo>
                    <a:pt x="75" y="115"/>
                    <a:pt x="91" y="77"/>
                    <a:pt x="93" y="68"/>
                  </a:cubicBezTo>
                  <a:cubicBezTo>
                    <a:pt x="94" y="65"/>
                    <a:pt x="94" y="59"/>
                    <a:pt x="91" y="58"/>
                  </a:cubicBezTo>
                  <a:cubicBezTo>
                    <a:pt x="87" y="56"/>
                    <a:pt x="83" y="65"/>
                    <a:pt x="82" y="67"/>
                  </a:cubicBezTo>
                  <a:cubicBezTo>
                    <a:pt x="72" y="95"/>
                    <a:pt x="58" y="130"/>
                    <a:pt x="57" y="130"/>
                  </a:cubicBezTo>
                  <a:cubicBezTo>
                    <a:pt x="56" y="134"/>
                    <a:pt x="52" y="135"/>
                    <a:pt x="48" y="134"/>
                  </a:cubicBezTo>
                  <a:cubicBezTo>
                    <a:pt x="44" y="132"/>
                    <a:pt x="42" y="128"/>
                    <a:pt x="44" y="124"/>
                  </a:cubicBezTo>
                  <a:cubicBezTo>
                    <a:pt x="44" y="124"/>
                    <a:pt x="58" y="90"/>
                    <a:pt x="68" y="62"/>
                  </a:cubicBezTo>
                  <a:cubicBezTo>
                    <a:pt x="75" y="45"/>
                    <a:pt x="87" y="41"/>
                    <a:pt x="96" y="44"/>
                  </a:cubicBezTo>
                  <a:cubicBezTo>
                    <a:pt x="106" y="47"/>
                    <a:pt x="110" y="62"/>
                    <a:pt x="107" y="72"/>
                  </a:cubicBezTo>
                  <a:cubicBezTo>
                    <a:pt x="105" y="81"/>
                    <a:pt x="93" y="111"/>
                    <a:pt x="80" y="141"/>
                  </a:cubicBezTo>
                  <a:cubicBezTo>
                    <a:pt x="78" y="148"/>
                    <a:pt x="75" y="154"/>
                    <a:pt x="74" y="156"/>
                  </a:cubicBezTo>
                  <a:cubicBezTo>
                    <a:pt x="71" y="165"/>
                    <a:pt x="66" y="171"/>
                    <a:pt x="60" y="1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8451241" y="8122427"/>
              <a:ext cx="1631289" cy="1631289"/>
            </a:xfrm>
            <a:custGeom>
              <a:rect b="b" l="l" r="r" t="t"/>
              <a:pathLst>
                <a:path extrusionOk="0" h="243" w="243">
                  <a:moveTo>
                    <a:pt x="122" y="0"/>
                  </a:moveTo>
                  <a:cubicBezTo>
                    <a:pt x="55" y="0"/>
                    <a:pt x="0" y="54"/>
                    <a:pt x="0" y="121"/>
                  </a:cubicBezTo>
                  <a:cubicBezTo>
                    <a:pt x="0" y="188"/>
                    <a:pt x="55" y="243"/>
                    <a:pt x="122" y="243"/>
                  </a:cubicBezTo>
                  <a:cubicBezTo>
                    <a:pt x="189" y="243"/>
                    <a:pt x="243" y="188"/>
                    <a:pt x="243" y="121"/>
                  </a:cubicBezTo>
                  <a:cubicBezTo>
                    <a:pt x="243" y="54"/>
                    <a:pt x="189" y="0"/>
                    <a:pt x="122" y="0"/>
                  </a:cubicBezTo>
                  <a:close/>
                  <a:moveTo>
                    <a:pt x="154" y="121"/>
                  </a:moveTo>
                  <a:cubicBezTo>
                    <a:pt x="133" y="121"/>
                    <a:pt x="133" y="121"/>
                    <a:pt x="133" y="121"/>
                  </a:cubicBezTo>
                  <a:cubicBezTo>
                    <a:pt x="133" y="154"/>
                    <a:pt x="133" y="196"/>
                    <a:pt x="133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2" y="196"/>
                    <a:pt x="102" y="155"/>
                    <a:pt x="102" y="121"/>
                  </a:cubicBezTo>
                  <a:cubicBezTo>
                    <a:pt x="87" y="121"/>
                    <a:pt x="87" y="121"/>
                    <a:pt x="87" y="121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77"/>
                    <a:pt x="102" y="77"/>
                    <a:pt x="102" y="77"/>
                  </a:cubicBezTo>
                  <a:cubicBezTo>
                    <a:pt x="102" y="65"/>
                    <a:pt x="108" y="46"/>
                    <a:pt x="133" y="46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72"/>
                    <a:pt x="142" y="72"/>
                    <a:pt x="140" y="72"/>
                  </a:cubicBezTo>
                  <a:cubicBezTo>
                    <a:pt x="137" y="72"/>
                    <a:pt x="133" y="73"/>
                    <a:pt x="133" y="79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57" y="94"/>
                    <a:pt x="157" y="94"/>
                    <a:pt x="157" y="94"/>
                  </a:cubicBezTo>
                  <a:lnTo>
                    <a:pt x="154" y="1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13700953" y="7002811"/>
              <a:ext cx="945234" cy="1255229"/>
            </a:xfrm>
            <a:custGeom>
              <a:rect b="b" l="l" r="r" t="t"/>
              <a:pathLst>
                <a:path extrusionOk="0" h="187" w="141">
                  <a:moveTo>
                    <a:pt x="3" y="157"/>
                  </a:moveTo>
                  <a:cubicBezTo>
                    <a:pt x="3" y="155"/>
                    <a:pt x="3" y="155"/>
                    <a:pt x="3" y="155"/>
                  </a:cubicBezTo>
                  <a:cubicBezTo>
                    <a:pt x="4" y="148"/>
                    <a:pt x="33" y="131"/>
                    <a:pt x="36" y="131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2" y="130"/>
                    <a:pt x="48" y="133"/>
                    <a:pt x="60" y="139"/>
                  </a:cubicBezTo>
                  <a:cubicBezTo>
                    <a:pt x="70" y="132"/>
                    <a:pt x="82" y="114"/>
                    <a:pt x="87" y="105"/>
                  </a:cubicBezTo>
                  <a:cubicBezTo>
                    <a:pt x="92" y="94"/>
                    <a:pt x="99" y="77"/>
                    <a:pt x="99" y="65"/>
                  </a:cubicBezTo>
                  <a:cubicBezTo>
                    <a:pt x="86" y="58"/>
                    <a:pt x="80" y="55"/>
                    <a:pt x="79" y="50"/>
                  </a:cubicBezTo>
                  <a:cubicBezTo>
                    <a:pt x="78" y="48"/>
                    <a:pt x="76" y="14"/>
                    <a:pt x="80" y="10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5" y="5"/>
                    <a:pt x="89" y="0"/>
                    <a:pt x="96" y="0"/>
                  </a:cubicBezTo>
                  <a:cubicBezTo>
                    <a:pt x="97" y="0"/>
                    <a:pt x="99" y="0"/>
                    <a:pt x="100" y="1"/>
                  </a:cubicBezTo>
                  <a:cubicBezTo>
                    <a:pt x="105" y="2"/>
                    <a:pt x="117" y="7"/>
                    <a:pt x="123" y="15"/>
                  </a:cubicBezTo>
                  <a:cubicBezTo>
                    <a:pt x="127" y="20"/>
                    <a:pt x="141" y="70"/>
                    <a:pt x="113" y="123"/>
                  </a:cubicBezTo>
                  <a:cubicBezTo>
                    <a:pt x="85" y="174"/>
                    <a:pt x="39" y="187"/>
                    <a:pt x="32" y="187"/>
                  </a:cubicBezTo>
                  <a:cubicBezTo>
                    <a:pt x="32" y="187"/>
                    <a:pt x="32" y="187"/>
                    <a:pt x="32" y="187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21" y="186"/>
                    <a:pt x="11" y="179"/>
                    <a:pt x="7" y="176"/>
                  </a:cubicBezTo>
                  <a:cubicBezTo>
                    <a:pt x="0" y="171"/>
                    <a:pt x="2" y="162"/>
                    <a:pt x="3" y="1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10794109" y="7874357"/>
              <a:ext cx="1308588" cy="1328914"/>
            </a:xfrm>
            <a:custGeom>
              <a:rect b="b" l="l" r="r" t="t"/>
              <a:pathLst>
                <a:path extrusionOk="0" h="198" w="195">
                  <a:moveTo>
                    <a:pt x="190" y="120"/>
                  </a:moveTo>
                  <a:cubicBezTo>
                    <a:pt x="191" y="114"/>
                    <a:pt x="192" y="107"/>
                    <a:pt x="192" y="100"/>
                  </a:cubicBezTo>
                  <a:cubicBezTo>
                    <a:pt x="192" y="49"/>
                    <a:pt x="150" y="7"/>
                    <a:pt x="99" y="7"/>
                  </a:cubicBezTo>
                  <a:cubicBezTo>
                    <a:pt x="93" y="7"/>
                    <a:pt x="88" y="7"/>
                    <a:pt x="83" y="8"/>
                  </a:cubicBezTo>
                  <a:cubicBezTo>
                    <a:pt x="74" y="3"/>
                    <a:pt x="6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64"/>
                    <a:pt x="2" y="73"/>
                    <a:pt x="7" y="81"/>
                  </a:cubicBezTo>
                  <a:cubicBezTo>
                    <a:pt x="6" y="87"/>
                    <a:pt x="5" y="94"/>
                    <a:pt x="5" y="100"/>
                  </a:cubicBezTo>
                  <a:cubicBezTo>
                    <a:pt x="5" y="152"/>
                    <a:pt x="47" y="193"/>
                    <a:pt x="99" y="193"/>
                  </a:cubicBezTo>
                  <a:cubicBezTo>
                    <a:pt x="104" y="193"/>
                    <a:pt x="110" y="193"/>
                    <a:pt x="116" y="192"/>
                  </a:cubicBezTo>
                  <a:cubicBezTo>
                    <a:pt x="123" y="196"/>
                    <a:pt x="132" y="198"/>
                    <a:pt x="141" y="198"/>
                  </a:cubicBezTo>
                  <a:cubicBezTo>
                    <a:pt x="171" y="198"/>
                    <a:pt x="195" y="174"/>
                    <a:pt x="195" y="144"/>
                  </a:cubicBezTo>
                  <a:cubicBezTo>
                    <a:pt x="195" y="136"/>
                    <a:pt x="193" y="127"/>
                    <a:pt x="190" y="120"/>
                  </a:cubicBezTo>
                  <a:close/>
                  <a:moveTo>
                    <a:pt x="146" y="145"/>
                  </a:moveTo>
                  <a:cubicBezTo>
                    <a:pt x="142" y="151"/>
                    <a:pt x="136" y="156"/>
                    <a:pt x="127" y="159"/>
                  </a:cubicBezTo>
                  <a:cubicBezTo>
                    <a:pt x="119" y="163"/>
                    <a:pt x="109" y="164"/>
                    <a:pt x="98" y="164"/>
                  </a:cubicBezTo>
                  <a:cubicBezTo>
                    <a:pt x="85" y="164"/>
                    <a:pt x="74" y="162"/>
                    <a:pt x="65" y="157"/>
                  </a:cubicBezTo>
                  <a:cubicBezTo>
                    <a:pt x="59" y="154"/>
                    <a:pt x="53" y="149"/>
                    <a:pt x="49" y="144"/>
                  </a:cubicBezTo>
                  <a:cubicBezTo>
                    <a:pt x="46" y="138"/>
                    <a:pt x="44" y="132"/>
                    <a:pt x="44" y="127"/>
                  </a:cubicBezTo>
                  <a:cubicBezTo>
                    <a:pt x="44" y="123"/>
                    <a:pt x="45" y="120"/>
                    <a:pt x="47" y="118"/>
                  </a:cubicBezTo>
                  <a:cubicBezTo>
                    <a:pt x="50" y="116"/>
                    <a:pt x="53" y="114"/>
                    <a:pt x="57" y="114"/>
                  </a:cubicBezTo>
                  <a:cubicBezTo>
                    <a:pt x="60" y="114"/>
                    <a:pt x="63" y="115"/>
                    <a:pt x="65" y="117"/>
                  </a:cubicBezTo>
                  <a:cubicBezTo>
                    <a:pt x="68" y="119"/>
                    <a:pt x="69" y="122"/>
                    <a:pt x="71" y="125"/>
                  </a:cubicBezTo>
                  <a:cubicBezTo>
                    <a:pt x="72" y="129"/>
                    <a:pt x="74" y="132"/>
                    <a:pt x="76" y="135"/>
                  </a:cubicBezTo>
                  <a:cubicBezTo>
                    <a:pt x="78" y="137"/>
                    <a:pt x="81" y="139"/>
                    <a:pt x="84" y="141"/>
                  </a:cubicBezTo>
                  <a:cubicBezTo>
                    <a:pt x="87" y="142"/>
                    <a:pt x="92" y="143"/>
                    <a:pt x="98" y="143"/>
                  </a:cubicBezTo>
                  <a:cubicBezTo>
                    <a:pt x="105" y="143"/>
                    <a:pt x="112" y="142"/>
                    <a:pt x="116" y="138"/>
                  </a:cubicBezTo>
                  <a:cubicBezTo>
                    <a:pt x="121" y="135"/>
                    <a:pt x="123" y="131"/>
                    <a:pt x="123" y="127"/>
                  </a:cubicBezTo>
                  <a:cubicBezTo>
                    <a:pt x="123" y="123"/>
                    <a:pt x="122" y="120"/>
                    <a:pt x="120" y="118"/>
                  </a:cubicBezTo>
                  <a:cubicBezTo>
                    <a:pt x="117" y="115"/>
                    <a:pt x="114" y="114"/>
                    <a:pt x="110" y="112"/>
                  </a:cubicBezTo>
                  <a:cubicBezTo>
                    <a:pt x="105" y="111"/>
                    <a:pt x="100" y="110"/>
                    <a:pt x="93" y="108"/>
                  </a:cubicBezTo>
                  <a:cubicBezTo>
                    <a:pt x="83" y="106"/>
                    <a:pt x="75" y="104"/>
                    <a:pt x="68" y="101"/>
                  </a:cubicBezTo>
                  <a:cubicBezTo>
                    <a:pt x="61" y="98"/>
                    <a:pt x="56" y="94"/>
                    <a:pt x="52" y="89"/>
                  </a:cubicBezTo>
                  <a:cubicBezTo>
                    <a:pt x="48" y="84"/>
                    <a:pt x="46" y="78"/>
                    <a:pt x="46" y="70"/>
                  </a:cubicBezTo>
                  <a:cubicBezTo>
                    <a:pt x="46" y="63"/>
                    <a:pt x="48" y="57"/>
                    <a:pt x="52" y="51"/>
                  </a:cubicBezTo>
                  <a:cubicBezTo>
                    <a:pt x="57" y="46"/>
                    <a:pt x="63" y="42"/>
                    <a:pt x="71" y="39"/>
                  </a:cubicBezTo>
                  <a:cubicBezTo>
                    <a:pt x="78" y="36"/>
                    <a:pt x="87" y="35"/>
                    <a:pt x="98" y="35"/>
                  </a:cubicBezTo>
                  <a:cubicBezTo>
                    <a:pt x="106" y="35"/>
                    <a:pt x="114" y="35"/>
                    <a:pt x="120" y="37"/>
                  </a:cubicBezTo>
                  <a:cubicBezTo>
                    <a:pt x="126" y="39"/>
                    <a:pt x="131" y="42"/>
                    <a:pt x="135" y="45"/>
                  </a:cubicBezTo>
                  <a:cubicBezTo>
                    <a:pt x="139" y="48"/>
                    <a:pt x="142" y="52"/>
                    <a:pt x="144" y="55"/>
                  </a:cubicBezTo>
                  <a:cubicBezTo>
                    <a:pt x="146" y="59"/>
                    <a:pt x="147" y="62"/>
                    <a:pt x="147" y="66"/>
                  </a:cubicBezTo>
                  <a:cubicBezTo>
                    <a:pt x="147" y="69"/>
                    <a:pt x="146" y="72"/>
                    <a:pt x="143" y="75"/>
                  </a:cubicBezTo>
                  <a:cubicBezTo>
                    <a:pt x="141" y="78"/>
                    <a:pt x="137" y="79"/>
                    <a:pt x="134" y="79"/>
                  </a:cubicBezTo>
                  <a:cubicBezTo>
                    <a:pt x="130" y="79"/>
                    <a:pt x="128" y="78"/>
                    <a:pt x="126" y="76"/>
                  </a:cubicBezTo>
                  <a:cubicBezTo>
                    <a:pt x="124" y="75"/>
                    <a:pt x="122" y="72"/>
                    <a:pt x="120" y="69"/>
                  </a:cubicBezTo>
                  <a:cubicBezTo>
                    <a:pt x="118" y="65"/>
                    <a:pt x="115" y="61"/>
                    <a:pt x="112" y="59"/>
                  </a:cubicBezTo>
                  <a:cubicBezTo>
                    <a:pt x="109" y="56"/>
                    <a:pt x="103" y="55"/>
                    <a:pt x="96" y="55"/>
                  </a:cubicBezTo>
                  <a:cubicBezTo>
                    <a:pt x="89" y="55"/>
                    <a:pt x="84" y="56"/>
                    <a:pt x="80" y="59"/>
                  </a:cubicBezTo>
                  <a:cubicBezTo>
                    <a:pt x="76" y="62"/>
                    <a:pt x="74" y="65"/>
                    <a:pt x="74" y="68"/>
                  </a:cubicBezTo>
                  <a:cubicBezTo>
                    <a:pt x="74" y="70"/>
                    <a:pt x="75" y="72"/>
                    <a:pt x="76" y="73"/>
                  </a:cubicBezTo>
                  <a:cubicBezTo>
                    <a:pt x="77" y="75"/>
                    <a:pt x="79" y="76"/>
                    <a:pt x="82" y="78"/>
                  </a:cubicBezTo>
                  <a:cubicBezTo>
                    <a:pt x="84" y="79"/>
                    <a:pt x="87" y="80"/>
                    <a:pt x="89" y="81"/>
                  </a:cubicBezTo>
                  <a:cubicBezTo>
                    <a:pt x="92" y="81"/>
                    <a:pt x="96" y="82"/>
                    <a:pt x="102" y="84"/>
                  </a:cubicBezTo>
                  <a:cubicBezTo>
                    <a:pt x="110" y="85"/>
                    <a:pt x="117" y="87"/>
                    <a:pt x="123" y="89"/>
                  </a:cubicBezTo>
                  <a:cubicBezTo>
                    <a:pt x="129" y="91"/>
                    <a:pt x="134" y="94"/>
                    <a:pt x="139" y="96"/>
                  </a:cubicBezTo>
                  <a:cubicBezTo>
                    <a:pt x="143" y="99"/>
                    <a:pt x="147" y="103"/>
                    <a:pt x="149" y="108"/>
                  </a:cubicBezTo>
                  <a:cubicBezTo>
                    <a:pt x="152" y="112"/>
                    <a:pt x="153" y="118"/>
                    <a:pt x="153" y="124"/>
                  </a:cubicBezTo>
                  <a:cubicBezTo>
                    <a:pt x="153" y="132"/>
                    <a:pt x="151" y="139"/>
                    <a:pt x="146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8819792" y="6029630"/>
              <a:ext cx="1295883" cy="1300965"/>
            </a:xfrm>
            <a:custGeom>
              <a:rect b="b" l="l" r="r" t="t"/>
              <a:pathLst>
                <a:path extrusionOk="0" h="194" w="193">
                  <a:moveTo>
                    <a:pt x="192" y="81"/>
                  </a:moveTo>
                  <a:cubicBezTo>
                    <a:pt x="191" y="77"/>
                    <a:pt x="191" y="77"/>
                    <a:pt x="191" y="77"/>
                  </a:cubicBezTo>
                  <a:cubicBezTo>
                    <a:pt x="188" y="75"/>
                    <a:pt x="188" y="75"/>
                    <a:pt x="188" y="75"/>
                  </a:cubicBezTo>
                  <a:cubicBezTo>
                    <a:pt x="184" y="72"/>
                    <a:pt x="166" y="75"/>
                    <a:pt x="162" y="71"/>
                  </a:cubicBezTo>
                  <a:cubicBezTo>
                    <a:pt x="158" y="68"/>
                    <a:pt x="158" y="62"/>
                    <a:pt x="157" y="54"/>
                  </a:cubicBezTo>
                  <a:cubicBezTo>
                    <a:pt x="155" y="39"/>
                    <a:pt x="153" y="39"/>
                    <a:pt x="151" y="34"/>
                  </a:cubicBezTo>
                  <a:cubicBezTo>
                    <a:pt x="143" y="16"/>
                    <a:pt x="120" y="2"/>
                    <a:pt x="10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8" y="0"/>
                    <a:pt x="0" y="28"/>
                    <a:pt x="0" y="6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66"/>
                    <a:pt x="28" y="194"/>
                    <a:pt x="61" y="194"/>
                  </a:cubicBezTo>
                  <a:cubicBezTo>
                    <a:pt x="131" y="194"/>
                    <a:pt x="131" y="194"/>
                    <a:pt x="131" y="194"/>
                  </a:cubicBezTo>
                  <a:cubicBezTo>
                    <a:pt x="165" y="194"/>
                    <a:pt x="192" y="166"/>
                    <a:pt x="192" y="133"/>
                  </a:cubicBezTo>
                  <a:cubicBezTo>
                    <a:pt x="193" y="83"/>
                    <a:pt x="193" y="83"/>
                    <a:pt x="193" y="83"/>
                  </a:cubicBezTo>
                  <a:lnTo>
                    <a:pt x="192" y="81"/>
                  </a:lnTo>
                  <a:close/>
                  <a:moveTo>
                    <a:pt x="62" y="50"/>
                  </a:moveTo>
                  <a:cubicBezTo>
                    <a:pt x="96" y="50"/>
                    <a:pt x="96" y="50"/>
                    <a:pt x="96" y="50"/>
                  </a:cubicBezTo>
                  <a:cubicBezTo>
                    <a:pt x="102" y="50"/>
                    <a:pt x="108" y="55"/>
                    <a:pt x="108" y="62"/>
                  </a:cubicBezTo>
                  <a:cubicBezTo>
                    <a:pt x="108" y="68"/>
                    <a:pt x="102" y="73"/>
                    <a:pt x="96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56" y="73"/>
                    <a:pt x="50" y="68"/>
                    <a:pt x="50" y="62"/>
                  </a:cubicBezTo>
                  <a:cubicBezTo>
                    <a:pt x="50" y="55"/>
                    <a:pt x="56" y="50"/>
                    <a:pt x="62" y="50"/>
                  </a:cubicBezTo>
                  <a:close/>
                  <a:moveTo>
                    <a:pt x="131" y="143"/>
                  </a:moveTo>
                  <a:cubicBezTo>
                    <a:pt x="62" y="143"/>
                    <a:pt x="62" y="143"/>
                    <a:pt x="62" y="143"/>
                  </a:cubicBezTo>
                  <a:cubicBezTo>
                    <a:pt x="56" y="143"/>
                    <a:pt x="50" y="138"/>
                    <a:pt x="50" y="132"/>
                  </a:cubicBezTo>
                  <a:cubicBezTo>
                    <a:pt x="50" y="125"/>
                    <a:pt x="56" y="120"/>
                    <a:pt x="62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7" y="120"/>
                    <a:pt x="142" y="125"/>
                    <a:pt x="142" y="132"/>
                  </a:cubicBezTo>
                  <a:cubicBezTo>
                    <a:pt x="142" y="138"/>
                    <a:pt x="137" y="143"/>
                    <a:pt x="131" y="1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357" name="Google Shape;357;p21"/>
            <p:cNvGrpSpPr/>
            <p:nvPr/>
          </p:nvGrpSpPr>
          <p:grpSpPr>
            <a:xfrm>
              <a:off x="10659439" y="3453108"/>
              <a:ext cx="1565224" cy="1555059"/>
              <a:chOff x="2189163" y="538163"/>
              <a:chExt cx="977900" cy="971549"/>
            </a:xfrm>
          </p:grpSpPr>
          <p:sp>
            <p:nvSpPr>
              <p:cNvPr id="358" name="Google Shape;358;p21"/>
              <p:cNvSpPr/>
              <p:nvPr/>
            </p:nvSpPr>
            <p:spPr>
              <a:xfrm>
                <a:off x="2189163" y="538163"/>
                <a:ext cx="733425" cy="677862"/>
              </a:xfrm>
              <a:custGeom>
                <a:rect b="b" l="l" r="r" t="t"/>
                <a:pathLst>
                  <a:path extrusionOk="0" h="162" w="175">
                    <a:moveTo>
                      <a:pt x="75" y="162"/>
                    </a:moveTo>
                    <a:cubicBezTo>
                      <a:pt x="82" y="162"/>
                      <a:pt x="87" y="158"/>
                      <a:pt x="87" y="152"/>
                    </a:cubicBezTo>
                    <a:cubicBezTo>
                      <a:pt x="87" y="147"/>
                      <a:pt x="82" y="143"/>
                      <a:pt x="76" y="142"/>
                    </a:cubicBezTo>
                    <a:cubicBezTo>
                      <a:pt x="69" y="142"/>
                      <a:pt x="69" y="142"/>
                      <a:pt x="69" y="142"/>
                    </a:cubicBezTo>
                    <a:cubicBezTo>
                      <a:pt x="52" y="141"/>
                      <a:pt x="37" y="126"/>
                      <a:pt x="37" y="109"/>
                    </a:cubicBezTo>
                    <a:cubicBezTo>
                      <a:pt x="37" y="92"/>
                      <a:pt x="52" y="78"/>
                      <a:pt x="70" y="78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32" y="78"/>
                      <a:pt x="146" y="92"/>
                      <a:pt x="146" y="110"/>
                    </a:cubicBezTo>
                    <a:cubicBezTo>
                      <a:pt x="146" y="151"/>
                      <a:pt x="146" y="151"/>
                      <a:pt x="146" y="151"/>
                    </a:cubicBezTo>
                    <a:cubicBezTo>
                      <a:pt x="146" y="157"/>
                      <a:pt x="152" y="162"/>
                      <a:pt x="158" y="162"/>
                    </a:cubicBezTo>
                    <a:cubicBezTo>
                      <a:pt x="163" y="162"/>
                      <a:pt x="163" y="162"/>
                      <a:pt x="163" y="162"/>
                    </a:cubicBezTo>
                    <a:cubicBezTo>
                      <a:pt x="169" y="162"/>
                      <a:pt x="175" y="157"/>
                      <a:pt x="175" y="151"/>
                    </a:cubicBezTo>
                    <a:cubicBezTo>
                      <a:pt x="175" y="15"/>
                      <a:pt x="175" y="15"/>
                      <a:pt x="175" y="15"/>
                    </a:cubicBezTo>
                    <a:cubicBezTo>
                      <a:pt x="158" y="5"/>
                      <a:pt x="138" y="0"/>
                      <a:pt x="117" y="0"/>
                    </a:cubicBezTo>
                    <a:cubicBezTo>
                      <a:pt x="52" y="0"/>
                      <a:pt x="0" y="52"/>
                      <a:pt x="0" y="116"/>
                    </a:cubicBezTo>
                    <a:cubicBezTo>
                      <a:pt x="0" y="132"/>
                      <a:pt x="4" y="148"/>
                      <a:pt x="10" y="162"/>
                    </a:cubicBezTo>
                    <a:lnTo>
                      <a:pt x="75" y="16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59" name="Google Shape;359;p21"/>
              <p:cNvSpPr/>
              <p:nvPr/>
            </p:nvSpPr>
            <p:spPr>
              <a:xfrm>
                <a:off x="2281238" y="666750"/>
                <a:ext cx="885825" cy="842962"/>
              </a:xfrm>
              <a:custGeom>
                <a:rect b="b" l="l" r="r" t="t"/>
                <a:pathLst>
                  <a:path extrusionOk="0" h="201" w="211">
                    <a:moveTo>
                      <a:pt x="174" y="0"/>
                    </a:moveTo>
                    <a:cubicBezTo>
                      <a:pt x="174" y="120"/>
                      <a:pt x="174" y="120"/>
                      <a:pt x="174" y="120"/>
                    </a:cubicBezTo>
                    <a:cubicBezTo>
                      <a:pt x="174" y="138"/>
                      <a:pt x="159" y="152"/>
                      <a:pt x="141" y="152"/>
                    </a:cubicBezTo>
                    <a:cubicBezTo>
                      <a:pt x="136" y="152"/>
                      <a:pt x="136" y="152"/>
                      <a:pt x="136" y="152"/>
                    </a:cubicBezTo>
                    <a:cubicBezTo>
                      <a:pt x="118" y="152"/>
                      <a:pt x="103" y="138"/>
                      <a:pt x="103" y="12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3" y="73"/>
                      <a:pt x="98" y="67"/>
                      <a:pt x="92" y="67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2" y="67"/>
                      <a:pt x="36" y="72"/>
                      <a:pt x="36" y="78"/>
                    </a:cubicBezTo>
                    <a:cubicBezTo>
                      <a:pt x="36" y="84"/>
                      <a:pt x="42" y="90"/>
                      <a:pt x="48" y="90"/>
                    </a:cubicBezTo>
                    <a:cubicBezTo>
                      <a:pt x="55" y="90"/>
                      <a:pt x="55" y="90"/>
                      <a:pt x="55" y="90"/>
                    </a:cubicBezTo>
                    <a:cubicBezTo>
                      <a:pt x="73" y="91"/>
                      <a:pt x="87" y="106"/>
                      <a:pt x="86" y="122"/>
                    </a:cubicBezTo>
                    <a:cubicBezTo>
                      <a:pt x="86" y="139"/>
                      <a:pt x="71" y="152"/>
                      <a:pt x="53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21" y="182"/>
                      <a:pt x="55" y="201"/>
                      <a:pt x="95" y="201"/>
                    </a:cubicBezTo>
                    <a:cubicBezTo>
                      <a:pt x="159" y="201"/>
                      <a:pt x="211" y="149"/>
                      <a:pt x="211" y="85"/>
                    </a:cubicBezTo>
                    <a:cubicBezTo>
                      <a:pt x="211" y="51"/>
                      <a:pt x="197" y="21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360" name="Google Shape;360;p21"/>
            <p:cNvSpPr/>
            <p:nvPr/>
          </p:nvSpPr>
          <p:spPr>
            <a:xfrm>
              <a:off x="12318056" y="5362191"/>
              <a:ext cx="1231071" cy="1122269"/>
            </a:xfrm>
            <a:custGeom>
              <a:rect b="b" l="l" r="r" t="t"/>
              <a:pathLst>
                <a:path extrusionOk="0" h="233" w="255">
                  <a:moveTo>
                    <a:pt x="189" y="10"/>
                  </a:moveTo>
                  <a:cubicBezTo>
                    <a:pt x="189" y="10"/>
                    <a:pt x="146" y="31"/>
                    <a:pt x="104" y="16"/>
                  </a:cubicBezTo>
                  <a:cubicBezTo>
                    <a:pt x="58" y="0"/>
                    <a:pt x="37" y="6"/>
                    <a:pt x="18" y="30"/>
                  </a:cubicBezTo>
                  <a:cubicBezTo>
                    <a:pt x="14" y="28"/>
                    <a:pt x="10" y="28"/>
                    <a:pt x="6" y="30"/>
                  </a:cubicBezTo>
                  <a:cubicBezTo>
                    <a:pt x="1" y="33"/>
                    <a:pt x="0" y="40"/>
                    <a:pt x="3" y="46"/>
                  </a:cubicBezTo>
                  <a:cubicBezTo>
                    <a:pt x="115" y="228"/>
                    <a:pt x="115" y="228"/>
                    <a:pt x="115" y="228"/>
                  </a:cubicBezTo>
                  <a:cubicBezTo>
                    <a:pt x="117" y="231"/>
                    <a:pt x="121" y="233"/>
                    <a:pt x="124" y="233"/>
                  </a:cubicBezTo>
                  <a:cubicBezTo>
                    <a:pt x="126" y="233"/>
                    <a:pt x="128" y="232"/>
                    <a:pt x="130" y="231"/>
                  </a:cubicBezTo>
                  <a:cubicBezTo>
                    <a:pt x="135" y="228"/>
                    <a:pt x="137" y="221"/>
                    <a:pt x="134" y="216"/>
                  </a:cubicBezTo>
                  <a:cubicBezTo>
                    <a:pt x="84" y="135"/>
                    <a:pt x="84" y="135"/>
                    <a:pt x="84" y="135"/>
                  </a:cubicBezTo>
                  <a:cubicBezTo>
                    <a:pt x="104" y="111"/>
                    <a:pt x="124" y="105"/>
                    <a:pt x="170" y="121"/>
                  </a:cubicBezTo>
                  <a:cubicBezTo>
                    <a:pt x="213" y="135"/>
                    <a:pt x="255" y="115"/>
                    <a:pt x="255" y="115"/>
                  </a:cubicBezTo>
                  <a:lnTo>
                    <a:pt x="189" y="1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14860019" y="7866732"/>
              <a:ext cx="1122706" cy="1071340"/>
            </a:xfrm>
            <a:custGeom>
              <a:rect b="b" l="l" r="r" t="t"/>
              <a:pathLst>
                <a:path extrusionOk="0" h="1289" w="1348">
                  <a:moveTo>
                    <a:pt x="1347" y="786"/>
                  </a:moveTo>
                  <a:cubicBezTo>
                    <a:pt x="1347" y="1288"/>
                    <a:pt x="1347" y="1288"/>
                    <a:pt x="1347" y="1288"/>
                  </a:cubicBezTo>
                  <a:cubicBezTo>
                    <a:pt x="1054" y="1288"/>
                    <a:pt x="1054" y="1288"/>
                    <a:pt x="1054" y="1288"/>
                  </a:cubicBezTo>
                  <a:cubicBezTo>
                    <a:pt x="1054" y="819"/>
                    <a:pt x="1054" y="819"/>
                    <a:pt x="1054" y="819"/>
                  </a:cubicBezTo>
                  <a:cubicBezTo>
                    <a:pt x="1054" y="702"/>
                    <a:pt x="1020" y="627"/>
                    <a:pt x="912" y="627"/>
                  </a:cubicBezTo>
                  <a:cubicBezTo>
                    <a:pt x="836" y="627"/>
                    <a:pt x="786" y="677"/>
                    <a:pt x="761" y="736"/>
                  </a:cubicBezTo>
                  <a:cubicBezTo>
                    <a:pt x="761" y="752"/>
                    <a:pt x="753" y="777"/>
                    <a:pt x="753" y="803"/>
                  </a:cubicBezTo>
                  <a:cubicBezTo>
                    <a:pt x="753" y="1288"/>
                    <a:pt x="753" y="1288"/>
                    <a:pt x="753" y="1288"/>
                  </a:cubicBezTo>
                  <a:cubicBezTo>
                    <a:pt x="468" y="1288"/>
                    <a:pt x="468" y="1288"/>
                    <a:pt x="468" y="1288"/>
                  </a:cubicBezTo>
                  <a:cubicBezTo>
                    <a:pt x="468" y="1288"/>
                    <a:pt x="468" y="502"/>
                    <a:pt x="468" y="418"/>
                  </a:cubicBezTo>
                  <a:cubicBezTo>
                    <a:pt x="753" y="418"/>
                    <a:pt x="753" y="418"/>
                    <a:pt x="753" y="418"/>
                  </a:cubicBezTo>
                  <a:cubicBezTo>
                    <a:pt x="753" y="543"/>
                    <a:pt x="753" y="543"/>
                    <a:pt x="753" y="543"/>
                  </a:cubicBezTo>
                  <a:cubicBezTo>
                    <a:pt x="795" y="485"/>
                    <a:pt x="862" y="401"/>
                    <a:pt x="1012" y="401"/>
                  </a:cubicBezTo>
                  <a:cubicBezTo>
                    <a:pt x="1204" y="401"/>
                    <a:pt x="1347" y="527"/>
                    <a:pt x="1347" y="786"/>
                  </a:cubicBezTo>
                  <a:close/>
                  <a:moveTo>
                    <a:pt x="167" y="0"/>
                  </a:moveTo>
                  <a:cubicBezTo>
                    <a:pt x="67" y="0"/>
                    <a:pt x="0" y="67"/>
                    <a:pt x="0" y="151"/>
                  </a:cubicBezTo>
                  <a:cubicBezTo>
                    <a:pt x="0" y="234"/>
                    <a:pt x="67" y="301"/>
                    <a:pt x="159" y="301"/>
                  </a:cubicBezTo>
                  <a:cubicBezTo>
                    <a:pt x="167" y="301"/>
                    <a:pt x="167" y="301"/>
                    <a:pt x="167" y="301"/>
                  </a:cubicBezTo>
                  <a:cubicBezTo>
                    <a:pt x="268" y="301"/>
                    <a:pt x="326" y="234"/>
                    <a:pt x="326" y="151"/>
                  </a:cubicBezTo>
                  <a:cubicBezTo>
                    <a:pt x="326" y="67"/>
                    <a:pt x="268" y="0"/>
                    <a:pt x="167" y="0"/>
                  </a:cubicBezTo>
                  <a:close/>
                  <a:moveTo>
                    <a:pt x="17" y="1288"/>
                  </a:moveTo>
                  <a:cubicBezTo>
                    <a:pt x="310" y="1288"/>
                    <a:pt x="310" y="1288"/>
                    <a:pt x="310" y="1288"/>
                  </a:cubicBezTo>
                  <a:cubicBezTo>
                    <a:pt x="310" y="418"/>
                    <a:pt x="310" y="418"/>
                    <a:pt x="310" y="418"/>
                  </a:cubicBezTo>
                  <a:cubicBezTo>
                    <a:pt x="17" y="418"/>
                    <a:pt x="17" y="418"/>
                    <a:pt x="17" y="418"/>
                  </a:cubicBezTo>
                  <a:lnTo>
                    <a:pt x="17" y="1288"/>
                  </a:lnTo>
                  <a:close/>
                  <a:moveTo>
                    <a:pt x="17" y="1288"/>
                  </a:moveTo>
                  <a:lnTo>
                    <a:pt x="17" y="1288"/>
                  </a:lnTo>
                  <a:close/>
                </a:path>
              </a:pathLst>
            </a:custGeom>
            <a:solidFill>
              <a:srgbClr val="009ADE"/>
            </a:solidFill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13614563" y="8470282"/>
              <a:ext cx="784400" cy="781265"/>
            </a:xfrm>
            <a:custGeom>
              <a:rect b="b" l="l" r="r" t="t"/>
              <a:pathLst>
                <a:path extrusionOk="0" h="21600" w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599" y="1177"/>
                    <a:pt x="21599" y="1618"/>
                  </a:cubicBezTo>
                  <a:lnTo>
                    <a:pt x="21599" y="19981"/>
                  </a:lnTo>
                  <a:cubicBezTo>
                    <a:pt x="21599" y="20422"/>
                    <a:pt x="21470" y="20801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46" y="21599"/>
                  </a:lnTo>
                  <a:cubicBezTo>
                    <a:pt x="979" y="21599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50775" lIns="50775" spcFirstLastPara="1" rIns="50775" wrap="square" tIns="507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t/>
              </a:r>
              <a:endParaRPr b="0" i="0" sz="29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13918745" y="4502576"/>
              <a:ext cx="567360" cy="815345"/>
            </a:xfrm>
            <a:custGeom>
              <a:rect b="b" l="l" r="r" t="t"/>
              <a:pathLst>
                <a:path extrusionOk="0" h="959" w="667">
                  <a:moveTo>
                    <a:pt x="583" y="52"/>
                  </a:moveTo>
                  <a:cubicBezTo>
                    <a:pt x="499" y="52"/>
                    <a:pt x="499" y="52"/>
                    <a:pt x="499" y="52"/>
                  </a:cubicBezTo>
                  <a:cubicBezTo>
                    <a:pt x="520" y="73"/>
                    <a:pt x="520" y="73"/>
                    <a:pt x="520" y="73"/>
                  </a:cubicBezTo>
                  <a:cubicBezTo>
                    <a:pt x="531" y="84"/>
                    <a:pt x="541" y="94"/>
                    <a:pt x="551" y="104"/>
                  </a:cubicBezTo>
                  <a:cubicBezTo>
                    <a:pt x="562" y="125"/>
                    <a:pt x="572" y="136"/>
                    <a:pt x="583" y="156"/>
                  </a:cubicBezTo>
                  <a:cubicBezTo>
                    <a:pt x="593" y="177"/>
                    <a:pt x="593" y="198"/>
                    <a:pt x="593" y="219"/>
                  </a:cubicBezTo>
                  <a:cubicBezTo>
                    <a:pt x="593" y="240"/>
                    <a:pt x="593" y="261"/>
                    <a:pt x="583" y="281"/>
                  </a:cubicBezTo>
                  <a:cubicBezTo>
                    <a:pt x="572" y="292"/>
                    <a:pt x="572" y="313"/>
                    <a:pt x="562" y="323"/>
                  </a:cubicBezTo>
                  <a:cubicBezTo>
                    <a:pt x="551" y="344"/>
                    <a:pt x="531" y="354"/>
                    <a:pt x="520" y="365"/>
                  </a:cubicBezTo>
                  <a:cubicBezTo>
                    <a:pt x="478" y="396"/>
                    <a:pt x="478" y="396"/>
                    <a:pt x="478" y="396"/>
                  </a:cubicBezTo>
                  <a:cubicBezTo>
                    <a:pt x="468" y="406"/>
                    <a:pt x="458" y="417"/>
                    <a:pt x="458" y="417"/>
                  </a:cubicBezTo>
                  <a:cubicBezTo>
                    <a:pt x="447" y="427"/>
                    <a:pt x="437" y="438"/>
                    <a:pt x="437" y="459"/>
                  </a:cubicBezTo>
                  <a:cubicBezTo>
                    <a:pt x="437" y="469"/>
                    <a:pt x="447" y="479"/>
                    <a:pt x="458" y="490"/>
                  </a:cubicBezTo>
                  <a:cubicBezTo>
                    <a:pt x="468" y="500"/>
                    <a:pt x="478" y="511"/>
                    <a:pt x="478" y="511"/>
                  </a:cubicBezTo>
                  <a:cubicBezTo>
                    <a:pt x="531" y="542"/>
                    <a:pt x="531" y="542"/>
                    <a:pt x="531" y="542"/>
                  </a:cubicBezTo>
                  <a:cubicBezTo>
                    <a:pt x="541" y="552"/>
                    <a:pt x="562" y="573"/>
                    <a:pt x="572" y="583"/>
                  </a:cubicBezTo>
                  <a:cubicBezTo>
                    <a:pt x="583" y="594"/>
                    <a:pt x="593" y="604"/>
                    <a:pt x="603" y="614"/>
                  </a:cubicBezTo>
                  <a:cubicBezTo>
                    <a:pt x="614" y="635"/>
                    <a:pt x="614" y="646"/>
                    <a:pt x="624" y="667"/>
                  </a:cubicBezTo>
                  <a:cubicBezTo>
                    <a:pt x="624" y="677"/>
                    <a:pt x="635" y="698"/>
                    <a:pt x="635" y="719"/>
                  </a:cubicBezTo>
                  <a:cubicBezTo>
                    <a:pt x="635" y="750"/>
                    <a:pt x="624" y="781"/>
                    <a:pt x="614" y="812"/>
                  </a:cubicBezTo>
                  <a:cubicBezTo>
                    <a:pt x="593" y="833"/>
                    <a:pt x="572" y="864"/>
                    <a:pt x="541" y="885"/>
                  </a:cubicBezTo>
                  <a:cubicBezTo>
                    <a:pt x="520" y="906"/>
                    <a:pt x="478" y="927"/>
                    <a:pt x="437" y="937"/>
                  </a:cubicBezTo>
                  <a:cubicBezTo>
                    <a:pt x="395" y="948"/>
                    <a:pt x="343" y="958"/>
                    <a:pt x="291" y="958"/>
                  </a:cubicBezTo>
                  <a:cubicBezTo>
                    <a:pt x="239" y="958"/>
                    <a:pt x="197" y="958"/>
                    <a:pt x="166" y="948"/>
                  </a:cubicBezTo>
                  <a:cubicBezTo>
                    <a:pt x="124" y="937"/>
                    <a:pt x="93" y="917"/>
                    <a:pt x="72" y="906"/>
                  </a:cubicBezTo>
                  <a:cubicBezTo>
                    <a:pt x="51" y="885"/>
                    <a:pt x="31" y="864"/>
                    <a:pt x="20" y="844"/>
                  </a:cubicBezTo>
                  <a:cubicBezTo>
                    <a:pt x="10" y="823"/>
                    <a:pt x="0" y="802"/>
                    <a:pt x="0" y="781"/>
                  </a:cubicBezTo>
                  <a:cubicBezTo>
                    <a:pt x="0" y="760"/>
                    <a:pt x="10" y="729"/>
                    <a:pt x="20" y="698"/>
                  </a:cubicBezTo>
                  <a:cubicBezTo>
                    <a:pt x="41" y="677"/>
                    <a:pt x="62" y="646"/>
                    <a:pt x="103" y="625"/>
                  </a:cubicBezTo>
                  <a:cubicBezTo>
                    <a:pt x="124" y="614"/>
                    <a:pt x="145" y="604"/>
                    <a:pt x="166" y="594"/>
                  </a:cubicBezTo>
                  <a:cubicBezTo>
                    <a:pt x="197" y="594"/>
                    <a:pt x="218" y="583"/>
                    <a:pt x="239" y="583"/>
                  </a:cubicBezTo>
                  <a:cubicBezTo>
                    <a:pt x="260" y="573"/>
                    <a:pt x="281" y="573"/>
                    <a:pt x="301" y="573"/>
                  </a:cubicBezTo>
                  <a:cubicBezTo>
                    <a:pt x="322" y="573"/>
                    <a:pt x="343" y="573"/>
                    <a:pt x="353" y="573"/>
                  </a:cubicBezTo>
                  <a:cubicBezTo>
                    <a:pt x="353" y="552"/>
                    <a:pt x="343" y="542"/>
                    <a:pt x="333" y="531"/>
                  </a:cubicBezTo>
                  <a:cubicBezTo>
                    <a:pt x="322" y="521"/>
                    <a:pt x="322" y="500"/>
                    <a:pt x="322" y="479"/>
                  </a:cubicBezTo>
                  <a:cubicBezTo>
                    <a:pt x="322" y="469"/>
                    <a:pt x="322" y="459"/>
                    <a:pt x="322" y="459"/>
                  </a:cubicBezTo>
                  <a:cubicBezTo>
                    <a:pt x="322" y="448"/>
                    <a:pt x="333" y="438"/>
                    <a:pt x="333" y="438"/>
                  </a:cubicBezTo>
                  <a:cubicBezTo>
                    <a:pt x="322" y="438"/>
                    <a:pt x="322" y="438"/>
                    <a:pt x="312" y="438"/>
                  </a:cubicBezTo>
                  <a:cubicBezTo>
                    <a:pt x="301" y="438"/>
                    <a:pt x="301" y="438"/>
                    <a:pt x="291" y="438"/>
                  </a:cubicBezTo>
                  <a:cubicBezTo>
                    <a:pt x="260" y="438"/>
                    <a:pt x="218" y="427"/>
                    <a:pt x="197" y="417"/>
                  </a:cubicBezTo>
                  <a:cubicBezTo>
                    <a:pt x="166" y="406"/>
                    <a:pt x="145" y="396"/>
                    <a:pt x="124" y="375"/>
                  </a:cubicBezTo>
                  <a:cubicBezTo>
                    <a:pt x="103" y="354"/>
                    <a:pt x="93" y="334"/>
                    <a:pt x="83" y="313"/>
                  </a:cubicBezTo>
                  <a:cubicBezTo>
                    <a:pt x="72" y="292"/>
                    <a:pt x="62" y="261"/>
                    <a:pt x="62" y="240"/>
                  </a:cubicBezTo>
                  <a:cubicBezTo>
                    <a:pt x="62" y="209"/>
                    <a:pt x="72" y="177"/>
                    <a:pt x="93" y="156"/>
                  </a:cubicBezTo>
                  <a:cubicBezTo>
                    <a:pt x="103" y="125"/>
                    <a:pt x="124" y="94"/>
                    <a:pt x="156" y="73"/>
                  </a:cubicBezTo>
                  <a:cubicBezTo>
                    <a:pt x="187" y="42"/>
                    <a:pt x="228" y="21"/>
                    <a:pt x="270" y="21"/>
                  </a:cubicBezTo>
                  <a:cubicBezTo>
                    <a:pt x="312" y="11"/>
                    <a:pt x="353" y="0"/>
                    <a:pt x="395" y="0"/>
                  </a:cubicBezTo>
                  <a:cubicBezTo>
                    <a:pt x="666" y="0"/>
                    <a:pt x="666" y="0"/>
                    <a:pt x="666" y="0"/>
                  </a:cubicBezTo>
                  <a:lnTo>
                    <a:pt x="583" y="52"/>
                  </a:lnTo>
                  <a:close/>
                  <a:moveTo>
                    <a:pt x="551" y="771"/>
                  </a:moveTo>
                  <a:cubicBezTo>
                    <a:pt x="551" y="750"/>
                    <a:pt x="541" y="739"/>
                    <a:pt x="541" y="729"/>
                  </a:cubicBezTo>
                  <a:cubicBezTo>
                    <a:pt x="531" y="708"/>
                    <a:pt x="531" y="698"/>
                    <a:pt x="520" y="687"/>
                  </a:cubicBezTo>
                  <a:cubicBezTo>
                    <a:pt x="510" y="677"/>
                    <a:pt x="489" y="667"/>
                    <a:pt x="468" y="646"/>
                  </a:cubicBezTo>
                  <a:cubicBezTo>
                    <a:pt x="458" y="635"/>
                    <a:pt x="426" y="625"/>
                    <a:pt x="406" y="604"/>
                  </a:cubicBezTo>
                  <a:lnTo>
                    <a:pt x="395" y="604"/>
                  </a:lnTo>
                  <a:cubicBezTo>
                    <a:pt x="374" y="604"/>
                    <a:pt x="374" y="604"/>
                    <a:pt x="374" y="604"/>
                  </a:cubicBezTo>
                  <a:cubicBezTo>
                    <a:pt x="374" y="604"/>
                    <a:pt x="364" y="604"/>
                    <a:pt x="353" y="604"/>
                  </a:cubicBezTo>
                  <a:cubicBezTo>
                    <a:pt x="343" y="604"/>
                    <a:pt x="333" y="604"/>
                    <a:pt x="322" y="604"/>
                  </a:cubicBezTo>
                  <a:cubicBezTo>
                    <a:pt x="312" y="604"/>
                    <a:pt x="291" y="604"/>
                    <a:pt x="281" y="614"/>
                  </a:cubicBezTo>
                  <a:cubicBezTo>
                    <a:pt x="260" y="614"/>
                    <a:pt x="249" y="614"/>
                    <a:pt x="239" y="625"/>
                  </a:cubicBezTo>
                  <a:cubicBezTo>
                    <a:pt x="228" y="625"/>
                    <a:pt x="218" y="625"/>
                    <a:pt x="208" y="635"/>
                  </a:cubicBezTo>
                  <a:cubicBezTo>
                    <a:pt x="187" y="635"/>
                    <a:pt x="176" y="646"/>
                    <a:pt x="166" y="656"/>
                  </a:cubicBezTo>
                  <a:cubicBezTo>
                    <a:pt x="156" y="667"/>
                    <a:pt x="145" y="677"/>
                    <a:pt x="135" y="698"/>
                  </a:cubicBezTo>
                  <a:cubicBezTo>
                    <a:pt x="124" y="708"/>
                    <a:pt x="124" y="729"/>
                    <a:pt x="124" y="750"/>
                  </a:cubicBezTo>
                  <a:cubicBezTo>
                    <a:pt x="124" y="771"/>
                    <a:pt x="124" y="792"/>
                    <a:pt x="135" y="812"/>
                  </a:cubicBezTo>
                  <a:cubicBezTo>
                    <a:pt x="145" y="833"/>
                    <a:pt x="166" y="844"/>
                    <a:pt x="187" y="854"/>
                  </a:cubicBezTo>
                  <a:cubicBezTo>
                    <a:pt x="208" y="875"/>
                    <a:pt x="228" y="885"/>
                    <a:pt x="260" y="896"/>
                  </a:cubicBezTo>
                  <a:cubicBezTo>
                    <a:pt x="281" y="896"/>
                    <a:pt x="322" y="906"/>
                    <a:pt x="353" y="906"/>
                  </a:cubicBezTo>
                  <a:cubicBezTo>
                    <a:pt x="416" y="906"/>
                    <a:pt x="468" y="885"/>
                    <a:pt x="499" y="864"/>
                  </a:cubicBezTo>
                  <a:cubicBezTo>
                    <a:pt x="531" y="844"/>
                    <a:pt x="551" y="802"/>
                    <a:pt x="551" y="771"/>
                  </a:cubicBezTo>
                  <a:close/>
                  <a:moveTo>
                    <a:pt x="437" y="365"/>
                  </a:moveTo>
                  <a:cubicBezTo>
                    <a:pt x="458" y="354"/>
                    <a:pt x="468" y="334"/>
                    <a:pt x="468" y="323"/>
                  </a:cubicBezTo>
                  <a:cubicBezTo>
                    <a:pt x="468" y="302"/>
                    <a:pt x="478" y="292"/>
                    <a:pt x="478" y="271"/>
                  </a:cubicBezTo>
                  <a:cubicBezTo>
                    <a:pt x="478" y="250"/>
                    <a:pt x="468" y="229"/>
                    <a:pt x="468" y="198"/>
                  </a:cubicBezTo>
                  <a:cubicBezTo>
                    <a:pt x="458" y="177"/>
                    <a:pt x="447" y="146"/>
                    <a:pt x="437" y="125"/>
                  </a:cubicBezTo>
                  <a:cubicBezTo>
                    <a:pt x="416" y="104"/>
                    <a:pt x="406" y="84"/>
                    <a:pt x="385" y="73"/>
                  </a:cubicBezTo>
                  <a:cubicBezTo>
                    <a:pt x="364" y="52"/>
                    <a:pt x="333" y="42"/>
                    <a:pt x="312" y="42"/>
                  </a:cubicBezTo>
                  <a:cubicBezTo>
                    <a:pt x="291" y="42"/>
                    <a:pt x="270" y="52"/>
                    <a:pt x="260" y="63"/>
                  </a:cubicBezTo>
                  <a:cubicBezTo>
                    <a:pt x="239" y="63"/>
                    <a:pt x="228" y="73"/>
                    <a:pt x="218" y="84"/>
                  </a:cubicBezTo>
                  <a:cubicBezTo>
                    <a:pt x="208" y="104"/>
                    <a:pt x="197" y="115"/>
                    <a:pt x="197" y="136"/>
                  </a:cubicBezTo>
                  <a:cubicBezTo>
                    <a:pt x="187" y="146"/>
                    <a:pt x="187" y="167"/>
                    <a:pt x="187" y="177"/>
                  </a:cubicBezTo>
                  <a:cubicBezTo>
                    <a:pt x="187" y="198"/>
                    <a:pt x="187" y="219"/>
                    <a:pt x="197" y="250"/>
                  </a:cubicBezTo>
                  <a:cubicBezTo>
                    <a:pt x="208" y="271"/>
                    <a:pt x="208" y="302"/>
                    <a:pt x="228" y="323"/>
                  </a:cubicBezTo>
                  <a:cubicBezTo>
                    <a:pt x="239" y="344"/>
                    <a:pt x="260" y="365"/>
                    <a:pt x="281" y="375"/>
                  </a:cubicBezTo>
                  <a:cubicBezTo>
                    <a:pt x="301" y="396"/>
                    <a:pt x="322" y="396"/>
                    <a:pt x="353" y="396"/>
                  </a:cubicBezTo>
                  <a:cubicBezTo>
                    <a:pt x="364" y="396"/>
                    <a:pt x="385" y="396"/>
                    <a:pt x="406" y="396"/>
                  </a:cubicBezTo>
                  <a:cubicBezTo>
                    <a:pt x="416" y="386"/>
                    <a:pt x="426" y="375"/>
                    <a:pt x="437" y="365"/>
                  </a:cubicBezTo>
                  <a:close/>
                  <a:moveTo>
                    <a:pt x="437" y="365"/>
                  </a:moveTo>
                  <a:lnTo>
                    <a:pt x="437" y="3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9737637" y="4596884"/>
              <a:ext cx="706141" cy="1375118"/>
            </a:xfrm>
            <a:custGeom>
              <a:rect b="b" l="l" r="r" t="t"/>
              <a:pathLst>
                <a:path extrusionOk="0" h="980" w="503">
                  <a:moveTo>
                    <a:pt x="502" y="351"/>
                  </a:moveTo>
                  <a:cubicBezTo>
                    <a:pt x="318" y="351"/>
                    <a:pt x="318" y="351"/>
                    <a:pt x="318" y="351"/>
                  </a:cubicBezTo>
                  <a:cubicBezTo>
                    <a:pt x="318" y="260"/>
                    <a:pt x="318" y="260"/>
                    <a:pt x="318" y="260"/>
                  </a:cubicBezTo>
                  <a:cubicBezTo>
                    <a:pt x="318" y="260"/>
                    <a:pt x="309" y="176"/>
                    <a:pt x="368" y="176"/>
                  </a:cubicBezTo>
                  <a:cubicBezTo>
                    <a:pt x="485" y="176"/>
                    <a:pt x="485" y="176"/>
                    <a:pt x="485" y="176"/>
                  </a:cubicBezTo>
                  <a:cubicBezTo>
                    <a:pt x="485" y="0"/>
                    <a:pt x="485" y="0"/>
                    <a:pt x="485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84" y="0"/>
                    <a:pt x="117" y="0"/>
                    <a:pt x="117" y="168"/>
                  </a:cubicBezTo>
                  <a:cubicBezTo>
                    <a:pt x="117" y="209"/>
                    <a:pt x="117" y="268"/>
                    <a:pt x="117" y="351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0" y="494"/>
                    <a:pt x="0" y="494"/>
                    <a:pt x="0" y="494"/>
                  </a:cubicBezTo>
                  <a:cubicBezTo>
                    <a:pt x="117" y="494"/>
                    <a:pt x="117" y="494"/>
                    <a:pt x="117" y="494"/>
                  </a:cubicBezTo>
                  <a:cubicBezTo>
                    <a:pt x="117" y="719"/>
                    <a:pt x="117" y="979"/>
                    <a:pt x="117" y="979"/>
                  </a:cubicBezTo>
                  <a:cubicBezTo>
                    <a:pt x="318" y="979"/>
                    <a:pt x="318" y="979"/>
                    <a:pt x="318" y="979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451" y="494"/>
                    <a:pt x="451" y="494"/>
                    <a:pt x="451" y="494"/>
                  </a:cubicBezTo>
                  <a:lnTo>
                    <a:pt x="502" y="351"/>
                  </a:lnTo>
                  <a:close/>
                  <a:moveTo>
                    <a:pt x="502" y="351"/>
                  </a:moveTo>
                  <a:lnTo>
                    <a:pt x="502" y="35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365" name="Google Shape;365;p21"/>
            <p:cNvGrpSpPr/>
            <p:nvPr/>
          </p:nvGrpSpPr>
          <p:grpSpPr>
            <a:xfrm>
              <a:off x="9613237" y="9751481"/>
              <a:ext cx="676323" cy="984426"/>
              <a:chOff x="4294188" y="1712913"/>
              <a:chExt cx="285750" cy="415925"/>
            </a:xfrm>
          </p:grpSpPr>
          <p:sp>
            <p:nvSpPr>
              <p:cNvPr id="366" name="Google Shape;366;p21"/>
              <p:cNvSpPr/>
              <p:nvPr/>
            </p:nvSpPr>
            <p:spPr>
              <a:xfrm>
                <a:off x="4294188" y="1712913"/>
                <a:ext cx="285750" cy="415925"/>
              </a:xfrm>
              <a:custGeom>
                <a:rect b="b" l="l" r="r" t="t"/>
                <a:pathLst>
                  <a:path extrusionOk="0" h="1157" w="793">
                    <a:moveTo>
                      <a:pt x="396" y="146"/>
                    </a:moveTo>
                    <a:cubicBezTo>
                      <a:pt x="448" y="146"/>
                      <a:pt x="511" y="167"/>
                      <a:pt x="553" y="209"/>
                    </a:cubicBezTo>
                    <a:cubicBezTo>
                      <a:pt x="584" y="250"/>
                      <a:pt x="615" y="302"/>
                      <a:pt x="615" y="365"/>
                    </a:cubicBezTo>
                    <a:cubicBezTo>
                      <a:pt x="615" y="417"/>
                      <a:pt x="584" y="469"/>
                      <a:pt x="553" y="511"/>
                    </a:cubicBezTo>
                    <a:cubicBezTo>
                      <a:pt x="542" y="521"/>
                      <a:pt x="469" y="594"/>
                      <a:pt x="396" y="709"/>
                    </a:cubicBezTo>
                    <a:cubicBezTo>
                      <a:pt x="323" y="594"/>
                      <a:pt x="250" y="521"/>
                      <a:pt x="240" y="511"/>
                    </a:cubicBezTo>
                    <a:cubicBezTo>
                      <a:pt x="198" y="469"/>
                      <a:pt x="178" y="417"/>
                      <a:pt x="178" y="365"/>
                    </a:cubicBezTo>
                    <a:cubicBezTo>
                      <a:pt x="178" y="302"/>
                      <a:pt x="198" y="250"/>
                      <a:pt x="240" y="209"/>
                    </a:cubicBezTo>
                    <a:cubicBezTo>
                      <a:pt x="282" y="167"/>
                      <a:pt x="334" y="146"/>
                      <a:pt x="396" y="146"/>
                    </a:cubicBezTo>
                    <a:lnTo>
                      <a:pt x="396" y="0"/>
                    </a:lnTo>
                    <a:cubicBezTo>
                      <a:pt x="303" y="0"/>
                      <a:pt x="209" y="32"/>
                      <a:pt x="136" y="105"/>
                    </a:cubicBezTo>
                    <a:cubicBezTo>
                      <a:pt x="0" y="250"/>
                      <a:pt x="0" y="480"/>
                      <a:pt x="136" y="615"/>
                    </a:cubicBezTo>
                    <a:cubicBezTo>
                      <a:pt x="136" y="615"/>
                      <a:pt x="396" y="865"/>
                      <a:pt x="396" y="1156"/>
                    </a:cubicBezTo>
                    <a:cubicBezTo>
                      <a:pt x="396" y="865"/>
                      <a:pt x="646" y="615"/>
                      <a:pt x="646" y="615"/>
                    </a:cubicBezTo>
                    <a:cubicBezTo>
                      <a:pt x="792" y="480"/>
                      <a:pt x="792" y="250"/>
                      <a:pt x="646" y="105"/>
                    </a:cubicBezTo>
                    <a:cubicBezTo>
                      <a:pt x="584" y="32"/>
                      <a:pt x="490" y="0"/>
                      <a:pt x="396" y="0"/>
                    </a:cubicBezTo>
                    <a:lnTo>
                      <a:pt x="396" y="146"/>
                    </a:lnTo>
                    <a:close/>
                    <a:moveTo>
                      <a:pt x="396" y="0"/>
                    </a:moveTo>
                    <a:lnTo>
                      <a:pt x="3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67" name="Google Shape;367;p21"/>
              <p:cNvSpPr/>
              <p:nvPr/>
            </p:nvSpPr>
            <p:spPr>
              <a:xfrm>
                <a:off x="4410075" y="1817688"/>
                <a:ext cx="52388" cy="52387"/>
              </a:xfrm>
              <a:custGeom>
                <a:rect b="b" l="l" r="r" t="t"/>
                <a:pathLst>
                  <a:path extrusionOk="0" h="147" w="147">
                    <a:moveTo>
                      <a:pt x="146" y="73"/>
                    </a:moveTo>
                    <a:cubicBezTo>
                      <a:pt x="146" y="104"/>
                      <a:pt x="115" y="146"/>
                      <a:pt x="73" y="146"/>
                    </a:cubicBezTo>
                    <a:cubicBezTo>
                      <a:pt x="32" y="146"/>
                      <a:pt x="0" y="104"/>
                      <a:pt x="0" y="73"/>
                    </a:cubicBezTo>
                    <a:cubicBezTo>
                      <a:pt x="0" y="31"/>
                      <a:pt x="32" y="0"/>
                      <a:pt x="73" y="0"/>
                    </a:cubicBezTo>
                    <a:cubicBezTo>
                      <a:pt x="115" y="0"/>
                      <a:pt x="146" y="31"/>
                      <a:pt x="146" y="73"/>
                    </a:cubicBezTo>
                    <a:close/>
                    <a:moveTo>
                      <a:pt x="146" y="73"/>
                    </a:moveTo>
                    <a:lnTo>
                      <a:pt x="146" y="7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</p:grpSp>
      <p:sp>
        <p:nvSpPr>
          <p:cNvPr id="368" name="Google Shape;368;p21"/>
          <p:cNvSpPr txBox="1"/>
          <p:nvPr/>
        </p:nvSpPr>
        <p:spPr>
          <a:xfrm>
            <a:off x="0" y="12343460"/>
            <a:ext cx="24377649" cy="1107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GB" sz="6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www.ucd.ie/social-media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1"/>
          <p:cNvSpPr txBox="1"/>
          <p:nvPr/>
        </p:nvSpPr>
        <p:spPr>
          <a:xfrm>
            <a:off x="1800372" y="483017"/>
            <a:ext cx="20296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en-GB" sz="7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News, events and updates</a:t>
            </a:r>
            <a:endParaRPr b="0" i="0" sz="72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70" name="Google Shape;370;p21"/>
          <p:cNvGrpSpPr/>
          <p:nvPr/>
        </p:nvGrpSpPr>
        <p:grpSpPr>
          <a:xfrm>
            <a:off x="9945725" y="4124614"/>
            <a:ext cx="14226416" cy="1987242"/>
            <a:chOff x="10479125" y="4908406"/>
            <a:chExt cx="14226416" cy="1987242"/>
          </a:xfrm>
        </p:grpSpPr>
        <p:grpSp>
          <p:nvGrpSpPr>
            <p:cNvPr id="371" name="Google Shape;371;p21"/>
            <p:cNvGrpSpPr/>
            <p:nvPr/>
          </p:nvGrpSpPr>
          <p:grpSpPr>
            <a:xfrm>
              <a:off x="10479125" y="6115418"/>
              <a:ext cx="14226416" cy="780230"/>
              <a:chOff x="10479125" y="6115418"/>
              <a:chExt cx="14226416" cy="780230"/>
            </a:xfrm>
          </p:grpSpPr>
          <p:sp>
            <p:nvSpPr>
              <p:cNvPr id="372" name="Google Shape;372;p21"/>
              <p:cNvSpPr txBox="1"/>
              <p:nvPr/>
            </p:nvSpPr>
            <p:spPr>
              <a:xfrm>
                <a:off x="11507041" y="6341548"/>
                <a:ext cx="131985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lang="en-GB" sz="3000" u="sng">
                    <a:solidFill>
                      <a:srgbClr val="0000FF"/>
                    </a:solidFill>
                    <a:latin typeface="Verdana"/>
                    <a:ea typeface="Verdana"/>
                    <a:cs typeface="Verdana"/>
                    <a:sym typeface="Verdana"/>
                    <a:hlinkClick r:id="rId3">
                      <a:extLst>
                        <a:ext uri="{A12FA001-AC4F-418D-AE19-62706E023703}">
                          <ahyp:hlinkClr val="tx"/>
                        </a:ext>
                      </a:extLst>
                    </a:hlinkClick>
                  </a:rPr>
                  <a:t>Twitter</a:t>
                </a:r>
                <a:endParaRPr sz="3000">
                  <a:solidFill>
                    <a:srgbClr val="0000FF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3" name="Google Shape;373;p21"/>
              <p:cNvSpPr/>
              <p:nvPr/>
            </p:nvSpPr>
            <p:spPr>
              <a:xfrm>
                <a:off x="10479125" y="6115418"/>
                <a:ext cx="821482" cy="669191"/>
              </a:xfrm>
              <a:custGeom>
                <a:rect b="b" l="l" r="r" t="t"/>
                <a:pathLst>
                  <a:path extrusionOk="0" h="228" w="280">
                    <a:moveTo>
                      <a:pt x="280" y="27"/>
                    </a:moveTo>
                    <a:cubicBezTo>
                      <a:pt x="270" y="32"/>
                      <a:pt x="259" y="35"/>
                      <a:pt x="247" y="36"/>
                    </a:cubicBezTo>
                    <a:cubicBezTo>
                      <a:pt x="259" y="29"/>
                      <a:pt x="268" y="18"/>
                      <a:pt x="272" y="5"/>
                    </a:cubicBezTo>
                    <a:cubicBezTo>
                      <a:pt x="261" y="11"/>
                      <a:pt x="249" y="16"/>
                      <a:pt x="236" y="19"/>
                    </a:cubicBezTo>
                    <a:cubicBezTo>
                      <a:pt x="225" y="7"/>
                      <a:pt x="210" y="0"/>
                      <a:pt x="194" y="0"/>
                    </a:cubicBezTo>
                    <a:cubicBezTo>
                      <a:pt x="162" y="0"/>
                      <a:pt x="136" y="26"/>
                      <a:pt x="136" y="58"/>
                    </a:cubicBezTo>
                    <a:cubicBezTo>
                      <a:pt x="136" y="62"/>
                      <a:pt x="137" y="67"/>
                      <a:pt x="138" y="71"/>
                    </a:cubicBezTo>
                    <a:cubicBezTo>
                      <a:pt x="90" y="69"/>
                      <a:pt x="48" y="46"/>
                      <a:pt x="19" y="11"/>
                    </a:cubicBezTo>
                    <a:cubicBezTo>
                      <a:pt x="14" y="19"/>
                      <a:pt x="12" y="29"/>
                      <a:pt x="12" y="40"/>
                    </a:cubicBezTo>
                    <a:cubicBezTo>
                      <a:pt x="12" y="60"/>
                      <a:pt x="22" y="77"/>
                      <a:pt x="37" y="88"/>
                    </a:cubicBezTo>
                    <a:cubicBezTo>
                      <a:pt x="28" y="87"/>
                      <a:pt x="19" y="85"/>
                      <a:pt x="11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11" y="109"/>
                      <a:pt x="31" y="132"/>
                      <a:pt x="57" y="138"/>
                    </a:cubicBezTo>
                    <a:cubicBezTo>
                      <a:pt x="52" y="139"/>
                      <a:pt x="47" y="140"/>
                      <a:pt x="42" y="140"/>
                    </a:cubicBezTo>
                    <a:cubicBezTo>
                      <a:pt x="38" y="140"/>
                      <a:pt x="35" y="139"/>
                      <a:pt x="31" y="139"/>
                    </a:cubicBezTo>
                    <a:cubicBezTo>
                      <a:pt x="39" y="161"/>
                      <a:pt x="60" y="178"/>
                      <a:pt x="85" y="178"/>
                    </a:cubicBezTo>
                    <a:cubicBezTo>
                      <a:pt x="65" y="194"/>
                      <a:pt x="40" y="203"/>
                      <a:pt x="14" y="203"/>
                    </a:cubicBezTo>
                    <a:cubicBezTo>
                      <a:pt x="9" y="203"/>
                      <a:pt x="4" y="203"/>
                      <a:pt x="0" y="202"/>
                    </a:cubicBezTo>
                    <a:cubicBezTo>
                      <a:pt x="25" y="219"/>
                      <a:pt x="55" y="228"/>
                      <a:pt x="88" y="228"/>
                    </a:cubicBezTo>
                    <a:cubicBezTo>
                      <a:pt x="194" y="228"/>
                      <a:pt x="251" y="140"/>
                      <a:pt x="251" y="65"/>
                    </a:cubicBezTo>
                    <a:cubicBezTo>
                      <a:pt x="251" y="62"/>
                      <a:pt x="251" y="60"/>
                      <a:pt x="251" y="57"/>
                    </a:cubicBezTo>
                    <a:cubicBezTo>
                      <a:pt x="263" y="49"/>
                      <a:pt x="272" y="39"/>
                      <a:pt x="280" y="27"/>
                    </a:cubicBezTo>
                    <a:close/>
                  </a:path>
                </a:pathLst>
              </a:custGeom>
              <a:solidFill>
                <a:srgbClr val="009AD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374" name="Google Shape;374;p21"/>
            <p:cNvSpPr txBox="1"/>
            <p:nvPr/>
          </p:nvSpPr>
          <p:spPr>
            <a:xfrm>
              <a:off x="11507042" y="4908406"/>
              <a:ext cx="13198415" cy="553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b="0" i="0" sz="3000" u="none" cap="none" strike="noStrike">
                <a:solidFill>
                  <a:srgbClr val="44546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375" name="Google Shape;375;p21"/>
          <p:cNvGrpSpPr/>
          <p:nvPr/>
        </p:nvGrpSpPr>
        <p:grpSpPr>
          <a:xfrm>
            <a:off x="10702353" y="6953855"/>
            <a:ext cx="14006440" cy="2728501"/>
            <a:chOff x="11354640" y="8603072"/>
            <a:chExt cx="13350910" cy="2728501"/>
          </a:xfrm>
        </p:grpSpPr>
        <p:sp>
          <p:nvSpPr>
            <p:cNvPr id="376" name="Google Shape;376;p21"/>
            <p:cNvSpPr txBox="1"/>
            <p:nvPr/>
          </p:nvSpPr>
          <p:spPr>
            <a:xfrm>
              <a:off x="11354640" y="10315773"/>
              <a:ext cx="131985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GB" sz="3000" u="sng">
                  <a:solidFill>
                    <a:srgbClr val="0000FF"/>
                  </a:solidFill>
                  <a:latin typeface="Verdana"/>
                  <a:ea typeface="Verdana"/>
                  <a:cs typeface="Verdana"/>
                  <a:sym typeface="Verdana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YouTube</a:t>
              </a:r>
              <a:endParaRPr sz="30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sz="3000">
                <a:solidFill>
                  <a:srgbClr val="445469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7" name="Google Shape;377;p21"/>
            <p:cNvSpPr txBox="1"/>
            <p:nvPr/>
          </p:nvSpPr>
          <p:spPr>
            <a:xfrm>
              <a:off x="11507050" y="8603072"/>
              <a:ext cx="131985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GB" sz="3000" u="sng">
                  <a:solidFill>
                    <a:srgbClr val="0000FF"/>
                  </a:solidFill>
                  <a:latin typeface="Verdana"/>
                  <a:ea typeface="Verdana"/>
                  <a:cs typeface="Verdana"/>
                  <a:sym typeface="Verdana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Instagram</a:t>
              </a:r>
              <a:endParaRPr sz="3000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t/>
              </a:r>
              <a:endParaRPr sz="3000"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78" name="Google Shape;378;p21"/>
          <p:cNvSpPr txBox="1"/>
          <p:nvPr/>
        </p:nvSpPr>
        <p:spPr>
          <a:xfrm>
            <a:off x="10518855" y="9532158"/>
            <a:ext cx="8181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88D7"/>
              </a:buClr>
              <a:buSzPts val="72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1088D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11016100" y="2602325"/>
            <a:ext cx="8881800" cy="20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School website</a:t>
            </a:r>
            <a:endParaRPr sz="30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u="sng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School Orientation webpage</a:t>
            </a:r>
            <a:endParaRPr sz="3000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0" name="Google Shape;38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926647" y="6681797"/>
            <a:ext cx="824825" cy="89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922625" y="8560509"/>
            <a:ext cx="824825" cy="899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1800372" y="483017"/>
            <a:ext cx="20296340" cy="13234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Overview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8" name="Google Shape;88;p2"/>
          <p:cNvGrpSpPr/>
          <p:nvPr/>
        </p:nvGrpSpPr>
        <p:grpSpPr>
          <a:xfrm>
            <a:off x="0" y="11991164"/>
            <a:ext cx="24377700" cy="1787107"/>
            <a:chOff x="0" y="11991164"/>
            <a:chExt cx="24377700" cy="1787107"/>
          </a:xfrm>
        </p:grpSpPr>
        <p:sp>
          <p:nvSpPr>
            <p:cNvPr id="89" name="Google Shape;89;p2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90" name="Google Shape;90;p2"/>
            <p:cNvSpPr txBox="1"/>
            <p:nvPr/>
          </p:nvSpPr>
          <p:spPr>
            <a:xfrm>
              <a:off x="0" y="12343460"/>
              <a:ext cx="24377700" cy="923400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Undergraduate Orientation Day | Wednesday 13 September 2023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2124340" y="3007846"/>
            <a:ext cx="15630163" cy="9481500"/>
            <a:chOff x="2094946" y="7194944"/>
            <a:chExt cx="15630163" cy="9481500"/>
          </a:xfrm>
        </p:grpSpPr>
        <p:sp>
          <p:nvSpPr>
            <p:cNvPr id="92" name="Google Shape;92;p2"/>
            <p:cNvSpPr txBox="1"/>
            <p:nvPr/>
          </p:nvSpPr>
          <p:spPr>
            <a:xfrm>
              <a:off x="3216209" y="7194944"/>
              <a:ext cx="14508900" cy="948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The School Office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Registration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SISWeb</a:t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Student Desk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UCARD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Orientation timetable Thursday 14</a:t>
              </a:r>
              <a:r>
                <a:rPr baseline="30000" lang="en-GB" sz="4000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th</a:t>
              </a: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September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Parking on Campus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t/>
              </a:r>
              <a:endParaRPr b="0" i="0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094946" y="7338449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94" name="Google Shape;94;p2"/>
          <p:cNvGrpSpPr/>
          <p:nvPr/>
        </p:nvGrpSpPr>
        <p:grpSpPr>
          <a:xfrm>
            <a:off x="2048140" y="3007846"/>
            <a:ext cx="801020" cy="6950823"/>
            <a:chOff x="2073540" y="2830046"/>
            <a:chExt cx="801020" cy="5970349"/>
          </a:xfrm>
        </p:grpSpPr>
        <p:sp>
          <p:nvSpPr>
            <p:cNvPr id="95" name="Google Shape;95;p2"/>
            <p:cNvSpPr/>
            <p:nvPr/>
          </p:nvSpPr>
          <p:spPr>
            <a:xfrm>
              <a:off x="2076908" y="4895429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073540" y="3956663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076908" y="2830046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076908" y="6040077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102308" y="7099027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102308" y="8050075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66800" y="2460131"/>
            <a:ext cx="10553623" cy="11456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2079683" y="10185175"/>
            <a:ext cx="772252" cy="873540"/>
          </a:xfrm>
          <a:custGeom>
            <a:rect b="b" l="l" r="r" t="t"/>
            <a:pathLst>
              <a:path extrusionOk="0" h="21600" w="21598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rgbClr val="5E5E5E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2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7" name="Google Shape;387;p22"/>
          <p:cNvSpPr txBox="1"/>
          <p:nvPr/>
        </p:nvSpPr>
        <p:spPr>
          <a:xfrm>
            <a:off x="22909784" y="510459"/>
            <a:ext cx="824808" cy="46219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675" lIns="0" spcFirstLastPara="1" rIns="0" wrap="square" tIns="182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</a:pPr>
            <a:fld id="{00000000-1234-1234-1234-123412341234}" type="slidenum">
              <a:rPr b="0" i="0" lang="en-GB" sz="2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0" i="0" sz="20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22"/>
          <p:cNvSpPr txBox="1"/>
          <p:nvPr/>
        </p:nvSpPr>
        <p:spPr>
          <a:xfrm>
            <a:off x="0" y="12343460"/>
            <a:ext cx="24377649" cy="1107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-GB" sz="6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www.ucd.ie/social-media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2"/>
          <p:cNvSpPr txBox="1"/>
          <p:nvPr/>
        </p:nvSpPr>
        <p:spPr>
          <a:xfrm>
            <a:off x="1800372" y="483017"/>
            <a:ext cx="20296340" cy="2677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GB" sz="72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Questions and Answers?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t/>
            </a:r>
            <a:endParaRPr b="0" i="0" sz="96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0" y="11991164"/>
            <a:ext cx="24377649" cy="1787107"/>
          </a:xfrm>
          <a:prstGeom prst="rect">
            <a:avLst/>
          </a:prstGeom>
          <a:solidFill>
            <a:srgbClr val="1088D7"/>
          </a:solidFill>
          <a:ln>
            <a:noFill/>
          </a:ln>
        </p:spPr>
        <p:txBody>
          <a:bodyPr anchorCtr="0" anchor="t" bIns="108725" lIns="217475" spcFirstLastPara="1" rIns="217475" wrap="square" tIns="108725">
            <a:normAutofit fontScale="92500" lnSpcReduction="10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999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GB" sz="5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www.nmhs.ucd.ie/contact-us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573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1" i="0" sz="3100" u="none" cap="none" strike="noStrik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1921292" y="1206283"/>
            <a:ext cx="22710358" cy="378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Undergraduate School Office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Who we are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09" name="Google Shape;109;p3"/>
          <p:cNvGraphicFramePr/>
          <p:nvPr/>
        </p:nvGraphicFramePr>
        <p:xfrm>
          <a:off x="2783459" y="36512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{94091C40-2E37-4780-BC69-CB31A836F47C}</a:tableStyleId>
              </a:tblPr>
              <a:tblGrid>
                <a:gridCol w="6687400"/>
                <a:gridCol w="2067175"/>
                <a:gridCol w="2402875"/>
                <a:gridCol w="4885250"/>
                <a:gridCol w="2768025"/>
              </a:tblGrid>
              <a:tr h="2314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GB" sz="2800">
                          <a:solidFill>
                            <a:srgbClr val="5E5E5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James Hayes</a:t>
                      </a:r>
                      <a:endParaRPr b="0" sz="2800" u="none" cap="none" strike="noStrike">
                        <a:solidFill>
                          <a:srgbClr val="5E5E5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GB" sz="2800" u="none" cap="none" strike="noStrike">
                          <a:solidFill>
                            <a:srgbClr val="5E5E5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Director School of Nursing, Midwifery and Health Systems Office</a:t>
                      </a:r>
                      <a:endParaRPr b="0" i="0" sz="2800" u="none" cap="none" strike="noStrike">
                        <a:solidFill>
                          <a:srgbClr val="5E5E5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>
                    <a:solidFill>
                      <a:srgbClr val="DAE4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GB" sz="2800" u="none" cap="none" strike="noStrike">
                          <a:solidFill>
                            <a:srgbClr val="5E5E5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B1.05/06</a:t>
                      </a:r>
                      <a:endParaRPr b="0" i="0" sz="2800" u="none" cap="none" strike="noStrike">
                        <a:solidFill>
                          <a:srgbClr val="5E5E5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>
                    <a:solidFill>
                      <a:srgbClr val="DAE4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lang="en-GB" sz="2800" u="none" cap="none" strike="noStrike">
                          <a:solidFill>
                            <a:srgbClr val="5E5E5E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01 7166493</a:t>
                      </a:r>
                      <a:endParaRPr b="0" i="0" sz="2800" u="none" cap="none" strike="noStrike">
                        <a:solidFill>
                          <a:srgbClr val="5E5E5E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>
                    <a:solidFill>
                      <a:srgbClr val="DAE4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0" i="0" lang="en-GB" sz="2800" u="sng" cap="none" strike="noStrike">
                          <a:solidFill>
                            <a:srgbClr val="3333C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SNMHS contact form</a:t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>
                    <a:solidFill>
                      <a:srgbClr val="DAE4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0" i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25" marB="42425" marR="84850" marL="84850">
                    <a:solidFill>
                      <a:srgbClr val="DAE4F8"/>
                    </a:solidFill>
                  </a:tcPr>
                </a:tc>
              </a:tr>
              <a:tr h="188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Bronwyn Salmon, Senior Programmes and Operations Manager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B1.05/06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01 7166432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Pts val="2800"/>
                        <a:buFont typeface="Verdana"/>
                        <a:buNone/>
                      </a:pPr>
                      <a:r>
                        <a:rPr b="0" i="0" lang="en-GB" sz="2800" u="sng" cap="none" strike="noStrike">
                          <a:solidFill>
                            <a:srgbClr val="3333C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SNMHS contact form</a:t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0" i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25" marB="42425" marR="84850" marL="84850"/>
                </a:tc>
              </a:tr>
              <a:tr h="1882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Tina Saul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Programme Manager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B1.05/06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01 7166569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Pts val="2800"/>
                        <a:buFont typeface="Verdana"/>
                        <a:buNone/>
                      </a:pPr>
                      <a:r>
                        <a:rPr b="0" i="0" lang="en-GB" sz="2800" u="sng" cap="none" strike="noStrike">
                          <a:solidFill>
                            <a:srgbClr val="3333C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SNMHS contact form</a:t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0" i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25" marB="42425" marR="84850" marL="84850"/>
                </a:tc>
              </a:tr>
              <a:tr h="1819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Grainne Connor</a:t>
                      </a:r>
                      <a:endParaRPr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Programme Administrator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B1.05/06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01 7166407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33CC"/>
                        </a:buClr>
                        <a:buSzPts val="2800"/>
                        <a:buFont typeface="Verdana"/>
                        <a:buNone/>
                      </a:pPr>
                      <a:r>
                        <a:rPr b="0" i="0" lang="en-GB" sz="2800" u="sng" cap="none" strike="noStrike">
                          <a:solidFill>
                            <a:srgbClr val="3333C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SNMHS contact form</a:t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rgbClr val="3333C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b="0" i="0" sz="17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25" marB="42425" marR="84850" marL="84850"/>
                </a:tc>
              </a:tr>
              <a:tr h="802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Opening Hours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Monday – Friday 09:30– 16:00 (also available via contact form)</a:t>
                      </a:r>
                      <a:endParaRPr b="0" i="0" sz="28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2425" marB="42425" marR="84850" marL="84850"/>
                </a:tc>
                <a:tc hMerge="1"/>
                <a:tc hMerge="1"/>
                <a:tc hMerge="1"/>
              </a:tr>
            </a:tbl>
          </a:graphicData>
        </a:graphic>
      </p:graphicFrame>
      <p:pic>
        <p:nvPicPr>
          <p:cNvPr id="110" name="Google Shape;110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287405" y="7634255"/>
            <a:ext cx="1944000" cy="194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miling at the camera&#10;&#10;Description automatically generated" id="111" name="Google Shape;111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9297622" y="9584256"/>
            <a:ext cx="1914155" cy="20053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tsaul\Desktop\bronwyn-salmon.jpg" id="112" name="Google Shape;112;p3"/>
          <p:cNvPicPr preferRelativeResize="0"/>
          <p:nvPr/>
        </p:nvPicPr>
        <p:blipFill rotWithShape="1">
          <a:blip r:embed="rId9">
            <a:alphaModFix/>
          </a:blip>
          <a:srcRect b="8752" l="16778" r="11577" t="44340"/>
          <a:stretch/>
        </p:blipFill>
        <p:spPr>
          <a:xfrm>
            <a:off x="19144500" y="5965224"/>
            <a:ext cx="2051225" cy="17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10">
            <a:alphaModFix/>
          </a:blip>
          <a:srcRect b="9417" l="12940" r="-12940" t="-5120"/>
          <a:stretch/>
        </p:blipFill>
        <p:spPr>
          <a:xfrm>
            <a:off x="19211200" y="3696525"/>
            <a:ext cx="2194650" cy="225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1921292" y="1206283"/>
            <a:ext cx="22710358" cy="3785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School Office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How we can support you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1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9" name="Google Shape;119;p4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120" name="Google Shape;120;p4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21" name="Google Shape;121;p4"/>
            <p:cNvSpPr txBox="1"/>
            <p:nvPr/>
          </p:nvSpPr>
          <p:spPr>
            <a:xfrm>
              <a:off x="0" y="12343460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www.nmhs.ucd.ie/contact-us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4"/>
          <p:cNvGrpSpPr/>
          <p:nvPr/>
        </p:nvGrpSpPr>
        <p:grpSpPr>
          <a:xfrm>
            <a:off x="2112963" y="4792220"/>
            <a:ext cx="775620" cy="3993179"/>
            <a:chOff x="2073540" y="2895362"/>
            <a:chExt cx="775620" cy="3993179"/>
          </a:xfrm>
        </p:grpSpPr>
        <p:sp>
          <p:nvSpPr>
            <p:cNvPr id="123" name="Google Shape;123;p4"/>
            <p:cNvSpPr/>
            <p:nvPr/>
          </p:nvSpPr>
          <p:spPr>
            <a:xfrm>
              <a:off x="2076908" y="6138221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0C98A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073540" y="4317887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0C98A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076908" y="2895362"/>
              <a:ext cx="772252" cy="750320"/>
            </a:xfrm>
            <a:custGeom>
              <a:rect b="b" l="l" r="r" t="t"/>
              <a:pathLst>
                <a:path extrusionOk="0" h="21600" w="21598">
                  <a:moveTo>
                    <a:pt x="17527" y="11039"/>
                  </a:moveTo>
                  <a:lnTo>
                    <a:pt x="19787" y="8346"/>
                  </a:lnTo>
                  <a:lnTo>
                    <a:pt x="19787" y="17288"/>
                  </a:lnTo>
                  <a:cubicBezTo>
                    <a:pt x="19787" y="17878"/>
                    <a:pt x="19689" y="18435"/>
                    <a:pt x="19494" y="18954"/>
                  </a:cubicBezTo>
                  <a:cubicBezTo>
                    <a:pt x="19298" y="19470"/>
                    <a:pt x="19039" y="19928"/>
                    <a:pt x="18711" y="20324"/>
                  </a:cubicBezTo>
                  <a:cubicBezTo>
                    <a:pt x="18383" y="20714"/>
                    <a:pt x="18004" y="21028"/>
                    <a:pt x="17574" y="21256"/>
                  </a:cubicBezTo>
                  <a:cubicBezTo>
                    <a:pt x="17145" y="21485"/>
                    <a:pt x="16681" y="21599"/>
                    <a:pt x="16179" y="21599"/>
                  </a:cubicBezTo>
                  <a:lnTo>
                    <a:pt x="3593" y="21599"/>
                  </a:lnTo>
                  <a:cubicBezTo>
                    <a:pt x="3101" y="21599"/>
                    <a:pt x="2634" y="21485"/>
                    <a:pt x="2193" y="21256"/>
                  </a:cubicBezTo>
                  <a:cubicBezTo>
                    <a:pt x="1753" y="21028"/>
                    <a:pt x="1372" y="20711"/>
                    <a:pt x="1051" y="20324"/>
                  </a:cubicBezTo>
                  <a:cubicBezTo>
                    <a:pt x="733" y="19928"/>
                    <a:pt x="476" y="19470"/>
                    <a:pt x="286" y="18954"/>
                  </a:cubicBezTo>
                  <a:cubicBezTo>
                    <a:pt x="95" y="18432"/>
                    <a:pt x="0" y="17878"/>
                    <a:pt x="0" y="17288"/>
                  </a:cubicBezTo>
                  <a:lnTo>
                    <a:pt x="0" y="4340"/>
                  </a:lnTo>
                  <a:cubicBezTo>
                    <a:pt x="0" y="3751"/>
                    <a:pt x="95" y="3193"/>
                    <a:pt x="286" y="2662"/>
                  </a:cubicBezTo>
                  <a:cubicBezTo>
                    <a:pt x="476" y="2134"/>
                    <a:pt x="733" y="1677"/>
                    <a:pt x="1051" y="1293"/>
                  </a:cubicBezTo>
                  <a:cubicBezTo>
                    <a:pt x="1372" y="914"/>
                    <a:pt x="1753" y="607"/>
                    <a:pt x="2193" y="378"/>
                  </a:cubicBezTo>
                  <a:cubicBezTo>
                    <a:pt x="2634" y="149"/>
                    <a:pt x="3101" y="35"/>
                    <a:pt x="3593" y="35"/>
                  </a:cubicBezTo>
                  <a:lnTo>
                    <a:pt x="16179" y="35"/>
                  </a:lnTo>
                  <a:cubicBezTo>
                    <a:pt x="16211" y="35"/>
                    <a:pt x="16253" y="40"/>
                    <a:pt x="16304" y="46"/>
                  </a:cubicBezTo>
                  <a:cubicBezTo>
                    <a:pt x="16355" y="58"/>
                    <a:pt x="16395" y="64"/>
                    <a:pt x="16426" y="64"/>
                  </a:cubicBezTo>
                  <a:lnTo>
                    <a:pt x="14191" y="2745"/>
                  </a:lnTo>
                  <a:lnTo>
                    <a:pt x="3593" y="2745"/>
                  </a:lnTo>
                  <a:cubicBezTo>
                    <a:pt x="3226" y="2745"/>
                    <a:pt x="2913" y="2900"/>
                    <a:pt x="2651" y="3214"/>
                  </a:cubicBezTo>
                  <a:cubicBezTo>
                    <a:pt x="2389" y="3528"/>
                    <a:pt x="2260" y="3906"/>
                    <a:pt x="2260" y="4343"/>
                  </a:cubicBezTo>
                  <a:lnTo>
                    <a:pt x="2260" y="17288"/>
                  </a:lnTo>
                  <a:cubicBezTo>
                    <a:pt x="2260" y="17728"/>
                    <a:pt x="2389" y="18107"/>
                    <a:pt x="2651" y="18423"/>
                  </a:cubicBezTo>
                  <a:cubicBezTo>
                    <a:pt x="2913" y="18731"/>
                    <a:pt x="3226" y="18893"/>
                    <a:pt x="3593" y="18893"/>
                  </a:cubicBezTo>
                  <a:lnTo>
                    <a:pt x="16179" y="18893"/>
                  </a:lnTo>
                  <a:cubicBezTo>
                    <a:pt x="16546" y="18893"/>
                    <a:pt x="16864" y="18731"/>
                    <a:pt x="17128" y="18423"/>
                  </a:cubicBezTo>
                  <a:cubicBezTo>
                    <a:pt x="17395" y="18110"/>
                    <a:pt x="17527" y="17731"/>
                    <a:pt x="17527" y="17288"/>
                  </a:cubicBezTo>
                  <a:lnTo>
                    <a:pt x="17527" y="11039"/>
                  </a:lnTo>
                  <a:close/>
                  <a:moveTo>
                    <a:pt x="18875" y="6393"/>
                  </a:moveTo>
                  <a:lnTo>
                    <a:pt x="11251" y="15534"/>
                  </a:lnTo>
                  <a:lnTo>
                    <a:pt x="7386" y="17054"/>
                  </a:lnTo>
                  <a:lnTo>
                    <a:pt x="8651" y="12432"/>
                  </a:lnTo>
                  <a:lnTo>
                    <a:pt x="16287" y="3278"/>
                  </a:lnTo>
                  <a:lnTo>
                    <a:pt x="18875" y="6393"/>
                  </a:lnTo>
                  <a:close/>
                  <a:moveTo>
                    <a:pt x="16524" y="5607"/>
                  </a:moveTo>
                  <a:cubicBezTo>
                    <a:pt x="16664" y="5440"/>
                    <a:pt x="16664" y="5281"/>
                    <a:pt x="16524" y="5114"/>
                  </a:cubicBezTo>
                  <a:cubicBezTo>
                    <a:pt x="16382" y="4964"/>
                    <a:pt x="16245" y="4964"/>
                    <a:pt x="16113" y="5114"/>
                  </a:cubicBezTo>
                  <a:lnTo>
                    <a:pt x="10140" y="12273"/>
                  </a:lnTo>
                  <a:cubicBezTo>
                    <a:pt x="10001" y="12446"/>
                    <a:pt x="10001" y="12610"/>
                    <a:pt x="10140" y="12766"/>
                  </a:cubicBezTo>
                  <a:cubicBezTo>
                    <a:pt x="10189" y="12839"/>
                    <a:pt x="10255" y="12880"/>
                    <a:pt x="10341" y="12880"/>
                  </a:cubicBezTo>
                  <a:cubicBezTo>
                    <a:pt x="10419" y="12880"/>
                    <a:pt x="10480" y="12839"/>
                    <a:pt x="10527" y="12766"/>
                  </a:cubicBezTo>
                  <a:lnTo>
                    <a:pt x="16524" y="5607"/>
                  </a:lnTo>
                  <a:close/>
                  <a:moveTo>
                    <a:pt x="21274" y="1677"/>
                  </a:moveTo>
                  <a:cubicBezTo>
                    <a:pt x="21485" y="1947"/>
                    <a:pt x="21592" y="2255"/>
                    <a:pt x="21597" y="2610"/>
                  </a:cubicBezTo>
                  <a:cubicBezTo>
                    <a:pt x="21600" y="2959"/>
                    <a:pt x="21492" y="3269"/>
                    <a:pt x="21274" y="3542"/>
                  </a:cubicBezTo>
                  <a:lnTo>
                    <a:pt x="20161" y="4830"/>
                  </a:lnTo>
                  <a:lnTo>
                    <a:pt x="17574" y="1724"/>
                  </a:lnTo>
                  <a:lnTo>
                    <a:pt x="18652" y="407"/>
                  </a:lnTo>
                  <a:cubicBezTo>
                    <a:pt x="18880" y="137"/>
                    <a:pt x="19144" y="0"/>
                    <a:pt x="19447" y="0"/>
                  </a:cubicBezTo>
                  <a:cubicBezTo>
                    <a:pt x="19753" y="0"/>
                    <a:pt x="20005" y="137"/>
                    <a:pt x="20208" y="407"/>
                  </a:cubicBezTo>
                  <a:lnTo>
                    <a:pt x="20748" y="1038"/>
                  </a:lnTo>
                  <a:lnTo>
                    <a:pt x="21274" y="1677"/>
                  </a:lnTo>
                  <a:close/>
                </a:path>
              </a:pathLst>
            </a:custGeom>
            <a:solidFill>
              <a:srgbClr val="0C98A7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1088D7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26" name="Google Shape;126;p4"/>
          <p:cNvSpPr txBox="1"/>
          <p:nvPr/>
        </p:nvSpPr>
        <p:spPr>
          <a:xfrm>
            <a:off x="3245603" y="4679548"/>
            <a:ext cx="17214097" cy="7632774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750" spcFirstLastPara="1" rIns="243750" wrap="square" tIns="121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Your Programme administrator can help with any queries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Registration, Academic Regulations, Extenuating Circumstances, Leave of Absence, Recognition of Prior Learning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Please contact us. If we can’t help, we’ll put you in contact with someone who can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c.png" id="131" name="Google Shape;1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5711" y="634622"/>
            <a:ext cx="7719876" cy="67680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5"/>
          <p:cNvGrpSpPr/>
          <p:nvPr/>
        </p:nvGrpSpPr>
        <p:grpSpPr>
          <a:xfrm>
            <a:off x="1950985" y="3854278"/>
            <a:ext cx="13040527" cy="1591898"/>
            <a:chOff x="1898652" y="4610864"/>
            <a:chExt cx="10458358" cy="1591898"/>
          </a:xfrm>
        </p:grpSpPr>
        <p:sp>
          <p:nvSpPr>
            <p:cNvPr id="133" name="Google Shape;133;p5"/>
            <p:cNvSpPr txBox="1"/>
            <p:nvPr/>
          </p:nvSpPr>
          <p:spPr>
            <a:xfrm>
              <a:off x="3419410" y="4695735"/>
              <a:ext cx="8937600" cy="14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Lots of information online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sng" cap="none" strike="noStrike">
                  <a:solidFill>
                    <a:srgbClr val="3333CC"/>
                  </a:solidFill>
                  <a:latin typeface="Verdana"/>
                  <a:ea typeface="Verdana"/>
                  <a:cs typeface="Verdana"/>
                  <a:sym typeface="Verdana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Registration Guides</a:t>
              </a:r>
              <a:r>
                <a:rPr b="0" i="0" lang="en-GB" sz="4000" u="none" cap="none" strike="noStrike">
                  <a:solidFill>
                    <a:srgbClr val="3333CC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endParaRPr b="0" i="0" sz="4000" u="none" cap="none" strike="noStrike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1898652" y="4610864"/>
              <a:ext cx="1275965" cy="1591898"/>
            </a:xfrm>
            <a:prstGeom prst="ellipse">
              <a:avLst/>
            </a:prstGeom>
            <a:solidFill>
              <a:srgbClr val="658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094946" y="5003177"/>
              <a:ext cx="781631" cy="762480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1937317" y="5952172"/>
            <a:ext cx="1591055" cy="1591900"/>
            <a:chOff x="1849873" y="6954725"/>
            <a:chExt cx="1207246" cy="1591900"/>
          </a:xfrm>
        </p:grpSpPr>
        <p:sp>
          <p:nvSpPr>
            <p:cNvPr id="137" name="Google Shape;137;p5"/>
            <p:cNvSpPr/>
            <p:nvPr/>
          </p:nvSpPr>
          <p:spPr>
            <a:xfrm>
              <a:off x="1849873" y="6954725"/>
              <a:ext cx="1207246" cy="1591900"/>
            </a:xfrm>
            <a:prstGeom prst="ellipse">
              <a:avLst/>
            </a:prstGeom>
            <a:solidFill>
              <a:srgbClr val="0C98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094946" y="7338449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39" name="Google Shape;139;p5"/>
          <p:cNvGrpSpPr/>
          <p:nvPr/>
        </p:nvGrpSpPr>
        <p:grpSpPr>
          <a:xfrm>
            <a:off x="1937316" y="8580073"/>
            <a:ext cx="15547748" cy="2709000"/>
            <a:chOff x="1855427" y="8555121"/>
            <a:chExt cx="10256472" cy="2709000"/>
          </a:xfrm>
        </p:grpSpPr>
        <p:sp>
          <p:nvSpPr>
            <p:cNvPr id="140" name="Google Shape;140;p5"/>
            <p:cNvSpPr txBox="1"/>
            <p:nvPr/>
          </p:nvSpPr>
          <p:spPr>
            <a:xfrm>
              <a:off x="3111899" y="8555121"/>
              <a:ext cx="9000000" cy="270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Registration closes </a:t>
              </a:r>
              <a:r>
                <a:rPr b="1" i="0" lang="en-GB" sz="4000" u="none" cap="none" strike="noStrike">
                  <a:solidFill>
                    <a:srgbClr val="3F3F3F"/>
                  </a:solidFill>
                  <a:latin typeface="Verdana"/>
                  <a:ea typeface="Verdana"/>
                  <a:cs typeface="Verdana"/>
                  <a:sym typeface="Verdana"/>
                </a:rPr>
                <a:t>Friday 29 September 202</a:t>
              </a:r>
              <a:r>
                <a:rPr b="1" lang="en-GB" sz="4000">
                  <a:solidFill>
                    <a:srgbClr val="3F3F3F"/>
                  </a:solidFill>
                  <a:latin typeface="Verdana"/>
                  <a:ea typeface="Verdana"/>
                  <a:cs typeface="Verdana"/>
                  <a:sym typeface="Verdana"/>
                </a:rPr>
                <a:t>3</a:t>
              </a:r>
              <a:r>
                <a:rPr b="1" i="0" lang="en-GB" sz="4000" u="none" cap="none" strike="noStrike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, 5pm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– so make sure you complete your registration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sng" cap="none" strike="noStrike">
                  <a:solidFill>
                    <a:srgbClr val="3333CC"/>
                  </a:solidFill>
                  <a:latin typeface="Verdana"/>
                  <a:ea typeface="Verdana"/>
                  <a:cs typeface="Verdana"/>
                  <a:sym typeface="Verdana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Key dates</a:t>
              </a:r>
              <a:endParaRPr b="0" i="0" sz="4000" u="none" cap="none" strike="noStrike">
                <a:solidFill>
                  <a:srgbClr val="3333CC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855427" y="8862068"/>
              <a:ext cx="1049581" cy="1591056"/>
            </a:xfrm>
            <a:prstGeom prst="ellipse">
              <a:avLst/>
            </a:prstGeom>
            <a:solidFill>
              <a:srgbClr val="E745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2010778" y="9388408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43" name="Google Shape;143;p5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144" name="Google Shape;144;p5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0" y="12343460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www.ucd.ie/students/registration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46" name="Google Shape;146;p5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-1732" l="455" r="454" t="1938"/>
          <a:stretch/>
        </p:blipFill>
        <p:spPr>
          <a:xfrm>
            <a:off x="17485080" y="1760539"/>
            <a:ext cx="4966229" cy="284573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1921292" y="797212"/>
            <a:ext cx="22710358" cy="2554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Registration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you need to know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4190391" y="6302442"/>
            <a:ext cx="1231094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sng" cap="none" strike="noStrike">
                <a:solidFill>
                  <a:srgbClr val="0000FF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SNMHS contact form</a:t>
            </a:r>
            <a:endParaRPr b="0" i="0" sz="4000" u="none" cap="none" strike="noStrike">
              <a:solidFill>
                <a:srgbClr val="0000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c.png" id="153" name="Google Shape;1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56893" y="3430024"/>
            <a:ext cx="10551771" cy="92507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6"/>
          <p:cNvGrpSpPr/>
          <p:nvPr/>
        </p:nvGrpSpPr>
        <p:grpSpPr>
          <a:xfrm>
            <a:off x="1686374" y="5972304"/>
            <a:ext cx="10670519" cy="1591898"/>
            <a:chOff x="1686374" y="4610864"/>
            <a:chExt cx="10670519" cy="1591898"/>
          </a:xfrm>
        </p:grpSpPr>
        <p:sp>
          <p:nvSpPr>
            <p:cNvPr id="155" name="Google Shape;155;p6"/>
            <p:cNvSpPr txBox="1"/>
            <p:nvPr/>
          </p:nvSpPr>
          <p:spPr>
            <a:xfrm>
              <a:off x="3419410" y="4985885"/>
              <a:ext cx="8937483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60 ECTS credits for Stage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1686374" y="4610864"/>
              <a:ext cx="1591483" cy="1591898"/>
            </a:xfrm>
            <a:prstGeom prst="ellipse">
              <a:avLst/>
            </a:prstGeom>
            <a:solidFill>
              <a:srgbClr val="658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094946" y="498069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58" name="Google Shape;158;p6"/>
          <p:cNvGrpSpPr/>
          <p:nvPr/>
        </p:nvGrpSpPr>
        <p:grpSpPr>
          <a:xfrm>
            <a:off x="1667293" y="7909765"/>
            <a:ext cx="10281249" cy="1591900"/>
            <a:chOff x="1667293" y="6954725"/>
            <a:chExt cx="10281249" cy="1591900"/>
          </a:xfrm>
        </p:grpSpPr>
        <p:sp>
          <p:nvSpPr>
            <p:cNvPr id="159" name="Google Shape;159;p6"/>
            <p:cNvSpPr txBox="1"/>
            <p:nvPr/>
          </p:nvSpPr>
          <p:spPr>
            <a:xfrm>
              <a:off x="3419410" y="7273846"/>
              <a:ext cx="8529132" cy="8616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Select Labs/practicals/tutorials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667293" y="6954725"/>
              <a:ext cx="1591483" cy="1591900"/>
            </a:xfrm>
            <a:prstGeom prst="ellipse">
              <a:avLst/>
            </a:prstGeom>
            <a:solidFill>
              <a:srgbClr val="0C98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094946" y="7338449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62" name="Google Shape;162;p6"/>
          <p:cNvGrpSpPr/>
          <p:nvPr/>
        </p:nvGrpSpPr>
        <p:grpSpPr>
          <a:xfrm>
            <a:off x="-240283" y="11991164"/>
            <a:ext cx="24617932" cy="1787107"/>
            <a:chOff x="-240283" y="11991164"/>
            <a:chExt cx="24617932" cy="1787107"/>
          </a:xfrm>
        </p:grpSpPr>
        <p:sp>
          <p:nvSpPr>
            <p:cNvPr id="163" name="Google Shape;163;p6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-240283" y="12044588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www.ucd.ie/students/registration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65" name="Google Shape;165;p6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-1732" l="455" r="454" t="1938"/>
          <a:stretch/>
        </p:blipFill>
        <p:spPr>
          <a:xfrm>
            <a:off x="13877248" y="4754880"/>
            <a:ext cx="7659665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1921292" y="1206283"/>
            <a:ext cx="22710358" cy="2554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Registration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you need to do</a:t>
            </a:r>
            <a:endParaRPr b="0" i="0" sz="8000" u="none" cap="none" strike="noStrik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7" name="Google Shape;167;p6"/>
          <p:cNvGrpSpPr/>
          <p:nvPr/>
        </p:nvGrpSpPr>
        <p:grpSpPr>
          <a:xfrm>
            <a:off x="1697772" y="4110846"/>
            <a:ext cx="10876528" cy="1591898"/>
            <a:chOff x="1545372" y="4080366"/>
            <a:chExt cx="10876528" cy="1591898"/>
          </a:xfrm>
        </p:grpSpPr>
        <p:sp>
          <p:nvSpPr>
            <p:cNvPr id="168" name="Google Shape;168;p6"/>
            <p:cNvSpPr txBox="1"/>
            <p:nvPr/>
          </p:nvSpPr>
          <p:spPr>
            <a:xfrm>
              <a:off x="3334350" y="4149930"/>
              <a:ext cx="9087550" cy="1477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243750" spcFirstLastPara="1" rIns="243750" wrap="square" tIns="1218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0" i="0" lang="en-GB" sz="4000" u="none" cap="none" strike="noStrike">
                  <a:solidFill>
                    <a:schemeClr val="dk2"/>
                  </a:solidFill>
                  <a:latin typeface="Verdana"/>
                  <a:ea typeface="Verdana"/>
                  <a:cs typeface="Verdana"/>
                  <a:sym typeface="Verdana"/>
                </a:rPr>
                <a:t>Complete Programme Requirements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1545372" y="4080366"/>
              <a:ext cx="1591483" cy="1591898"/>
            </a:xfrm>
            <a:prstGeom prst="ellipse">
              <a:avLst/>
            </a:prstGeom>
            <a:solidFill>
              <a:srgbClr val="F78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t/>
              </a:r>
              <a:endParaRPr b="0" i="0" sz="4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1973026" y="4533652"/>
              <a:ext cx="781653" cy="762504"/>
            </a:xfrm>
            <a:custGeom>
              <a:rect b="b" l="l" r="r" t="t"/>
              <a:pathLst>
                <a:path extrusionOk="0" h="21600" w="21595">
                  <a:moveTo>
                    <a:pt x="8043" y="21599"/>
                  </a:moveTo>
                  <a:cubicBezTo>
                    <a:pt x="7769" y="21599"/>
                    <a:pt x="7477" y="21507"/>
                    <a:pt x="7164" y="21320"/>
                  </a:cubicBezTo>
                  <a:cubicBezTo>
                    <a:pt x="6850" y="21132"/>
                    <a:pt x="6608" y="20916"/>
                    <a:pt x="6436" y="20665"/>
                  </a:cubicBezTo>
                  <a:lnTo>
                    <a:pt x="266" y="11697"/>
                  </a:lnTo>
                  <a:cubicBezTo>
                    <a:pt x="88" y="11439"/>
                    <a:pt x="0" y="11120"/>
                    <a:pt x="0" y="10741"/>
                  </a:cubicBezTo>
                  <a:cubicBezTo>
                    <a:pt x="0" y="10362"/>
                    <a:pt x="88" y="10047"/>
                    <a:pt x="266" y="9799"/>
                  </a:cubicBezTo>
                  <a:lnTo>
                    <a:pt x="2307" y="6831"/>
                  </a:lnTo>
                  <a:cubicBezTo>
                    <a:pt x="2488" y="6573"/>
                    <a:pt x="2708" y="6445"/>
                    <a:pt x="2970" y="6452"/>
                  </a:cubicBezTo>
                  <a:cubicBezTo>
                    <a:pt x="3233" y="6459"/>
                    <a:pt x="3448" y="6583"/>
                    <a:pt x="3622" y="6831"/>
                  </a:cubicBezTo>
                  <a:lnTo>
                    <a:pt x="7903" y="13022"/>
                  </a:lnTo>
                  <a:cubicBezTo>
                    <a:pt x="8082" y="13280"/>
                    <a:pt x="8302" y="13408"/>
                    <a:pt x="8567" y="13408"/>
                  </a:cubicBezTo>
                  <a:cubicBezTo>
                    <a:pt x="8827" y="13408"/>
                    <a:pt x="9045" y="13280"/>
                    <a:pt x="9221" y="13022"/>
                  </a:cubicBezTo>
                  <a:lnTo>
                    <a:pt x="17965" y="393"/>
                  </a:lnTo>
                  <a:cubicBezTo>
                    <a:pt x="18144" y="127"/>
                    <a:pt x="18364" y="0"/>
                    <a:pt x="18629" y="0"/>
                  </a:cubicBezTo>
                  <a:cubicBezTo>
                    <a:pt x="18888" y="0"/>
                    <a:pt x="19109" y="127"/>
                    <a:pt x="19292" y="393"/>
                  </a:cubicBezTo>
                  <a:lnTo>
                    <a:pt x="21333" y="3339"/>
                  </a:lnTo>
                  <a:cubicBezTo>
                    <a:pt x="21511" y="3601"/>
                    <a:pt x="21600" y="3920"/>
                    <a:pt x="21595" y="4299"/>
                  </a:cubicBezTo>
                  <a:cubicBezTo>
                    <a:pt x="21590" y="4678"/>
                    <a:pt x="21502" y="4993"/>
                    <a:pt x="21333" y="5241"/>
                  </a:cubicBezTo>
                  <a:lnTo>
                    <a:pt x="10664" y="20665"/>
                  </a:lnTo>
                  <a:cubicBezTo>
                    <a:pt x="10482" y="20930"/>
                    <a:pt x="10237" y="21146"/>
                    <a:pt x="9929" y="21330"/>
                  </a:cubicBezTo>
                  <a:cubicBezTo>
                    <a:pt x="9620" y="21511"/>
                    <a:pt x="9339" y="21599"/>
                    <a:pt x="9079" y="21599"/>
                  </a:cubicBezTo>
                  <a:lnTo>
                    <a:pt x="8043" y="2159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44CEB9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71" name="Google Shape;171;p6"/>
          <p:cNvSpPr/>
          <p:nvPr/>
        </p:nvSpPr>
        <p:spPr>
          <a:xfrm>
            <a:off x="1758900" y="9779105"/>
            <a:ext cx="1591056" cy="1591056"/>
          </a:xfrm>
          <a:prstGeom prst="ellipse">
            <a:avLst/>
          </a:prstGeom>
          <a:solidFill>
            <a:srgbClr val="E745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2135836" y="10274689"/>
            <a:ext cx="781653" cy="762504"/>
          </a:xfrm>
          <a:custGeom>
            <a:rect b="b" l="l" r="r" t="t"/>
            <a:pathLst>
              <a:path extrusionOk="0" h="21600" w="21595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44CEB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3571810" y="9942458"/>
            <a:ext cx="8845784" cy="1477243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750" spcFirstLastPara="1" rIns="243750" wrap="square" tIns="121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No elective modules required in stage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7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179" name="Google Shape;179;p7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0" y="12343460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www.ucd.ie/students/registration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81" name="Google Shape;181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838" l="48035" r="12989" t="54087"/>
          <a:stretch/>
        </p:blipFill>
        <p:spPr>
          <a:xfrm>
            <a:off x="2698596" y="1780616"/>
            <a:ext cx="18552087" cy="9169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8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187" name="Google Shape;187;p8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88" name="Google Shape;188;p8"/>
            <p:cNvSpPr txBox="1"/>
            <p:nvPr/>
          </p:nvSpPr>
          <p:spPr>
            <a:xfrm>
              <a:off x="0" y="12343460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www.ucd.ie/students/registration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89" name="Google Shape;18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0"/>
            <a:ext cx="18887784" cy="119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9"/>
          <p:cNvGrpSpPr/>
          <p:nvPr/>
        </p:nvGrpSpPr>
        <p:grpSpPr>
          <a:xfrm>
            <a:off x="0" y="11991164"/>
            <a:ext cx="24377649" cy="1787107"/>
            <a:chOff x="0" y="11991164"/>
            <a:chExt cx="24377649" cy="1787107"/>
          </a:xfrm>
        </p:grpSpPr>
        <p:sp>
          <p:nvSpPr>
            <p:cNvPr id="195" name="Google Shape;195;p9"/>
            <p:cNvSpPr txBox="1"/>
            <p:nvPr/>
          </p:nvSpPr>
          <p:spPr>
            <a:xfrm>
              <a:off x="0" y="11991164"/>
              <a:ext cx="24377649" cy="1787107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108725" lIns="217475" spcFirstLastPara="1" rIns="217475" wrap="square" tIns="108725">
              <a:norm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100"/>
                <a:buFont typeface="Arial"/>
                <a:buNone/>
              </a:pPr>
              <a:r>
                <a:t/>
              </a:r>
              <a:endParaRPr b="1" i="0" sz="31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196" name="Google Shape;196;p9"/>
            <p:cNvSpPr txBox="1"/>
            <p:nvPr/>
          </p:nvSpPr>
          <p:spPr>
            <a:xfrm>
              <a:off x="0" y="12343460"/>
              <a:ext cx="24377649" cy="923312"/>
            </a:xfrm>
            <a:prstGeom prst="rect">
              <a:avLst/>
            </a:prstGeom>
            <a:solidFill>
              <a:srgbClr val="1088D7"/>
            </a:solidFill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0" i="0" lang="en-GB" sz="5400" u="none" cap="none" strike="noStrike">
                  <a:solidFill>
                    <a:srgbClr val="E5E5E5"/>
                  </a:solidFill>
                  <a:latin typeface="Verdana"/>
                  <a:ea typeface="Verdana"/>
                  <a:cs typeface="Verdana"/>
                  <a:sym typeface="Verdana"/>
                </a:rPr>
                <a:t>www.ucd.ie/students/registration</a:t>
              </a:r>
              <a:endParaRPr b="0" i="0" sz="5400" u="none" cap="none" strike="noStrike">
                <a:solidFill>
                  <a:srgbClr val="E5E5E5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pic>
        <p:nvPicPr>
          <p:cNvPr id="197" name="Google Shape;19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6594451" cy="1017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Motagua - Coloured 4 - Light">
      <a:dk1>
        <a:srgbClr val="7E7E7E"/>
      </a:dk1>
      <a:lt1>
        <a:srgbClr val="FFFFFF"/>
      </a:lt1>
      <a:dk2>
        <a:srgbClr val="6B6B6B"/>
      </a:dk2>
      <a:lt2>
        <a:srgbClr val="FFFFFF"/>
      </a:lt2>
      <a:accent1>
        <a:srgbClr val="4E7DDE"/>
      </a:accent1>
      <a:accent2>
        <a:srgbClr val="2CCCCF"/>
      </a:accent2>
      <a:accent3>
        <a:srgbClr val="CECED0"/>
      </a:accent3>
      <a:accent4>
        <a:srgbClr val="F35748"/>
      </a:accent4>
      <a:accent5>
        <a:srgbClr val="42456C"/>
      </a:accent5>
      <a:accent6>
        <a:srgbClr val="445469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2015-11-05T11:26:40Z</dcterms:created>
  <dc:creator>Manuel Lopez</dc:creator>
</cp:coreProperties>
</file>